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8" r:id="rId4"/>
  </p:sldMasterIdLst>
  <p:notesMasterIdLst>
    <p:notesMasterId r:id="rId7"/>
  </p:notesMasterIdLst>
  <p:handoutMasterIdLst>
    <p:handoutMasterId r:id="rId8"/>
  </p:handoutMasterIdLst>
  <p:sldIdLst>
    <p:sldId id="372" r:id="rId5"/>
    <p:sldId id="463" r:id="rId6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DCPilot" panose="020F0502020204030204" pitchFamily="34" charset="0"/>
      <p:regular r:id="rId13"/>
      <p:bold r:id="rId14"/>
      <p:italic r:id="rId15"/>
      <p:boldItalic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biot mathias" initials="rm" lastIdx="7" clrIdx="0">
    <p:extLst>
      <p:ext uri="{19B8F6BF-5375-455C-9EA6-DF929625EA0E}">
        <p15:presenceInfo xmlns:p15="http://schemas.microsoft.com/office/powerpoint/2012/main" userId="058a7abd52d9497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03C"/>
    <a:srgbClr val="A1002E"/>
    <a:srgbClr val="F2F2F2"/>
    <a:srgbClr val="FFC1D4"/>
    <a:srgbClr val="FF4633"/>
    <a:srgbClr val="FFE8E3"/>
    <a:srgbClr val="E68AA5"/>
    <a:srgbClr val="00596E"/>
    <a:srgbClr val="323E48"/>
    <a:srgbClr val="008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4" autoAdjust="0"/>
    <p:restoredTop sz="82584"/>
  </p:normalViewPr>
  <p:slideViewPr>
    <p:cSldViewPr snapToGrid="0" snapToObjects="1">
      <p:cViewPr varScale="1">
        <p:scale>
          <a:sx n="165" d="100"/>
          <a:sy n="165" d="100"/>
        </p:scale>
        <p:origin x="240" y="-64"/>
      </p:cViewPr>
      <p:guideLst/>
    </p:cSldViewPr>
  </p:slideViewPr>
  <p:outlineViewPr>
    <p:cViewPr>
      <p:scale>
        <a:sx n="33" d="100"/>
        <a:sy n="33" d="100"/>
      </p:scale>
      <p:origin x="0" y="-1326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71" d="100"/>
          <a:sy n="171" d="100"/>
        </p:scale>
        <p:origin x="546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ACAA12F-116F-6549-84DB-32301753F4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Verdana" panose="020B0604030504040204" pitchFamily="34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A713E86-03E9-D940-8376-236CE478E2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4D205-141F-D84A-AB88-55B93A5D6899}" type="datetimeFigureOut">
              <a:rPr lang="fr-FR" smtClean="0">
                <a:latin typeface="Verdana" panose="020B0604030504040204" pitchFamily="34" charset="0"/>
              </a:rPr>
              <a:t>15/06/2026</a:t>
            </a:fld>
            <a:endParaRPr lang="fr-FR" dirty="0">
              <a:latin typeface="Verdana" panose="020B060403050404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2FBB8E4-1EEE-6D43-8B5F-56737CB9A2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Verdana" panose="020B060403050404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F0EA777-445D-9C47-A3CB-614FAD7BA2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34BDF-2AE1-E546-B6F3-FA51F69B8751}" type="slidenum">
              <a:rPr lang="fr-FR" smtClean="0">
                <a:latin typeface="Verdana" panose="020B0604030504040204" pitchFamily="34" charset="0"/>
              </a:rPr>
              <a:t>‹N°›</a:t>
            </a:fld>
            <a:endParaRPr lang="fr-FR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7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panose="020B060403050404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8DD23145-7733-B14E-91A5-FC67F8159848}" type="datetimeFigureOut">
              <a:rPr lang="fr-FR" smtClean="0"/>
              <a:pPr/>
              <a:t>15/06/2026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panose="020B060403050404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A653EA36-8498-C34F-BFE7-FC998D06418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9122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48530" rtl="0" eaLnBrk="1" latinLnBrk="0" hangingPunct="1">
      <a:defRPr sz="72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274265" algn="l" defTabSz="548530" rtl="0" eaLnBrk="1" latinLnBrk="0" hangingPunct="1">
      <a:defRPr sz="72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548530" algn="l" defTabSz="548530" rtl="0" eaLnBrk="1" latinLnBrk="0" hangingPunct="1">
      <a:defRPr sz="72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822796" algn="l" defTabSz="548530" rtl="0" eaLnBrk="1" latinLnBrk="0" hangingPunct="1">
      <a:defRPr sz="72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097060" algn="l" defTabSz="548530" rtl="0" eaLnBrk="1" latinLnBrk="0" hangingPunct="1">
      <a:defRPr sz="72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1371326" algn="l" defTabSz="548530" rtl="0" eaLnBrk="1" latinLnBrk="0" hangingPunct="1">
      <a:defRPr sz="720" kern="1200">
        <a:solidFill>
          <a:schemeClr val="tx1"/>
        </a:solidFill>
        <a:latin typeface="+mn-lt"/>
        <a:ea typeface="+mn-ea"/>
        <a:cs typeface="+mn-cs"/>
      </a:defRPr>
    </a:lvl6pPr>
    <a:lvl7pPr marL="1645591" algn="l" defTabSz="548530" rtl="0" eaLnBrk="1" latinLnBrk="0" hangingPunct="1">
      <a:defRPr sz="720" kern="1200">
        <a:solidFill>
          <a:schemeClr val="tx1"/>
        </a:solidFill>
        <a:latin typeface="+mn-lt"/>
        <a:ea typeface="+mn-ea"/>
        <a:cs typeface="+mn-cs"/>
      </a:defRPr>
    </a:lvl7pPr>
    <a:lvl8pPr marL="1919856" algn="l" defTabSz="548530" rtl="0" eaLnBrk="1" latinLnBrk="0" hangingPunct="1">
      <a:defRPr sz="720" kern="1200">
        <a:solidFill>
          <a:schemeClr val="tx1"/>
        </a:solidFill>
        <a:latin typeface="+mn-lt"/>
        <a:ea typeface="+mn-ea"/>
        <a:cs typeface="+mn-cs"/>
      </a:defRPr>
    </a:lvl8pPr>
    <a:lvl9pPr marL="2194121" algn="l" defTabSz="548530" rtl="0" eaLnBrk="1" latinLnBrk="0" hangingPunct="1">
      <a:defRPr sz="7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3EA36-8498-C34F-BFE7-FC998D06418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34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3EA36-8498-C34F-BFE7-FC998D06418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98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recto avec image édi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172" y="5155852"/>
            <a:ext cx="3196229" cy="75148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63" indent="0" algn="ctr">
              <a:buNone/>
              <a:defRPr sz="2000"/>
            </a:lvl2pPr>
            <a:lvl3pPr marL="914327" indent="0" algn="ctr">
              <a:buNone/>
              <a:defRPr sz="1800"/>
            </a:lvl3pPr>
            <a:lvl4pPr marL="1371490" indent="0" algn="ctr">
              <a:buNone/>
              <a:defRPr sz="1600"/>
            </a:lvl4pPr>
            <a:lvl5pPr marL="1828654" indent="0" algn="ctr">
              <a:buNone/>
              <a:defRPr sz="1600"/>
            </a:lvl5pPr>
            <a:lvl6pPr marL="2285817" indent="0" algn="ctr">
              <a:buNone/>
              <a:defRPr sz="1600"/>
            </a:lvl6pPr>
            <a:lvl7pPr marL="2742981" indent="0" algn="ctr">
              <a:buNone/>
              <a:defRPr sz="1600"/>
            </a:lvl7pPr>
            <a:lvl8pPr marL="3200144" indent="0" algn="ctr">
              <a:buNone/>
              <a:defRPr sz="1600"/>
            </a:lvl8pPr>
            <a:lvl9pPr marL="3657307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273B6307-FBDA-5C4B-86D5-DBFA8A8EE6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5172" y="5907405"/>
            <a:ext cx="3196508" cy="5555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fr-FR" dirty="0"/>
              <a:t>Insérer logo partenaire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7C41B4-5283-E74D-942C-7A1F10E7F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2651" y="1920126"/>
            <a:ext cx="5492291" cy="2387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40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5" name="Espace réservé pour une image  7">
            <a:extLst>
              <a:ext uri="{FF2B5EF4-FFF2-40B4-BE49-F238E27FC236}">
                <a16:creationId xmlns:a16="http://schemas.microsoft.com/office/drawing/2014/main" id="{3C0ACE5A-5287-C292-5E56-E20597BC2B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4068447" y="-167951"/>
            <a:ext cx="8123553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>
              <a:defRPr/>
            </a:pPr>
            <a:r>
              <a:rPr lang="fr-FR"/>
              <a:t>Cliquez sur l'icône pour ajouter une image</a:t>
            </a:r>
            <a:endParaRPr lang="fr-FR" dirty="0"/>
          </a:p>
        </p:txBody>
      </p:sp>
      <p:pic>
        <p:nvPicPr>
          <p:cNvPr id="6" name="Image 10">
            <a:extLst>
              <a:ext uri="{FF2B5EF4-FFF2-40B4-BE49-F238E27FC236}">
                <a16:creationId xmlns:a16="http://schemas.microsoft.com/office/drawing/2014/main" id="{DD307787-D0FB-60E3-D0C1-9F892BBA59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14515" y="116631"/>
            <a:ext cx="3867023" cy="165618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660197E-97ED-F6AC-B32D-CC7BAD4337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8737315" y="5303421"/>
            <a:ext cx="3304074" cy="138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978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pour une image  31">
            <a:extLst>
              <a:ext uri="{FF2B5EF4-FFF2-40B4-BE49-F238E27FC236}">
                <a16:creationId xmlns:a16="http://schemas.microsoft.com/office/drawing/2014/main" id="{DC19F3B0-E231-4442-9AEB-8DF2EE1E16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01202" y="404815"/>
            <a:ext cx="5898341" cy="5207317"/>
          </a:xfrm>
          <a:custGeom>
            <a:avLst/>
            <a:gdLst>
              <a:gd name="connsiteX0" fmla="*/ 1617942 w 9829801"/>
              <a:gd name="connsiteY0" fmla="*/ 2864068 h 8678862"/>
              <a:gd name="connsiteX1" fmla="*/ 4089 w 9829801"/>
              <a:gd name="connsiteY1" fmla="*/ 3516508 h 8678862"/>
              <a:gd name="connsiteX2" fmla="*/ 4089 w 9829801"/>
              <a:gd name="connsiteY2" fmla="*/ 4171850 h 8678862"/>
              <a:gd name="connsiteX3" fmla="*/ 1617942 w 9829801"/>
              <a:gd name="connsiteY3" fmla="*/ 3519252 h 8678862"/>
              <a:gd name="connsiteX4" fmla="*/ 4089 w 9829801"/>
              <a:gd name="connsiteY4" fmla="*/ 1556128 h 8678862"/>
              <a:gd name="connsiteX5" fmla="*/ 4089 w 9829801"/>
              <a:gd name="connsiteY5" fmla="*/ 2211314 h 8678862"/>
              <a:gd name="connsiteX6" fmla="*/ 1617942 w 9829801"/>
              <a:gd name="connsiteY6" fmla="*/ 2863910 h 8678862"/>
              <a:gd name="connsiteX7" fmla="*/ 1617942 w 9829801"/>
              <a:gd name="connsiteY7" fmla="*/ 2208569 h 8678862"/>
              <a:gd name="connsiteX8" fmla="*/ 0 w 9829801"/>
              <a:gd name="connsiteY8" fmla="*/ 0 h 8678862"/>
              <a:gd name="connsiteX9" fmla="*/ 9829801 w 9829801"/>
              <a:gd name="connsiteY9" fmla="*/ 0 h 8678862"/>
              <a:gd name="connsiteX10" fmla="*/ 9829801 w 9829801"/>
              <a:gd name="connsiteY10" fmla="*/ 8678862 h 8678862"/>
              <a:gd name="connsiteX11" fmla="*/ 0 w 9829801"/>
              <a:gd name="connsiteY11" fmla="*/ 8678862 h 8678862"/>
              <a:gd name="connsiteX0" fmla="*/ 1617942 w 9829801"/>
              <a:gd name="connsiteY0" fmla="*/ 2864068 h 8678862"/>
              <a:gd name="connsiteX1" fmla="*/ 4089 w 9829801"/>
              <a:gd name="connsiteY1" fmla="*/ 3516508 h 8678862"/>
              <a:gd name="connsiteX2" fmla="*/ 4089 w 9829801"/>
              <a:gd name="connsiteY2" fmla="*/ 4171850 h 8678862"/>
              <a:gd name="connsiteX3" fmla="*/ 1617942 w 9829801"/>
              <a:gd name="connsiteY3" fmla="*/ 3519252 h 8678862"/>
              <a:gd name="connsiteX4" fmla="*/ 1617942 w 9829801"/>
              <a:gd name="connsiteY4" fmla="*/ 2864068 h 8678862"/>
              <a:gd name="connsiteX5" fmla="*/ 4089 w 9829801"/>
              <a:gd name="connsiteY5" fmla="*/ 1556128 h 8678862"/>
              <a:gd name="connsiteX6" fmla="*/ 4089 w 9829801"/>
              <a:gd name="connsiteY6" fmla="*/ 2211314 h 8678862"/>
              <a:gd name="connsiteX7" fmla="*/ 1617942 w 9829801"/>
              <a:gd name="connsiteY7" fmla="*/ 2863910 h 8678862"/>
              <a:gd name="connsiteX8" fmla="*/ 4089 w 9829801"/>
              <a:gd name="connsiteY8" fmla="*/ 1556128 h 8678862"/>
              <a:gd name="connsiteX9" fmla="*/ 0 w 9829801"/>
              <a:gd name="connsiteY9" fmla="*/ 0 h 8678862"/>
              <a:gd name="connsiteX10" fmla="*/ 9829801 w 9829801"/>
              <a:gd name="connsiteY10" fmla="*/ 0 h 8678862"/>
              <a:gd name="connsiteX11" fmla="*/ 9829801 w 9829801"/>
              <a:gd name="connsiteY11" fmla="*/ 8678862 h 8678862"/>
              <a:gd name="connsiteX12" fmla="*/ 0 w 9829801"/>
              <a:gd name="connsiteY12" fmla="*/ 8678862 h 8678862"/>
              <a:gd name="connsiteX13" fmla="*/ 0 w 9829801"/>
              <a:gd name="connsiteY13" fmla="*/ 0 h 8678862"/>
              <a:gd name="connsiteX0" fmla="*/ 1617942 w 9829801"/>
              <a:gd name="connsiteY0" fmla="*/ 2864068 h 8678862"/>
              <a:gd name="connsiteX1" fmla="*/ 4089 w 9829801"/>
              <a:gd name="connsiteY1" fmla="*/ 3516508 h 8678862"/>
              <a:gd name="connsiteX2" fmla="*/ 4089 w 9829801"/>
              <a:gd name="connsiteY2" fmla="*/ 4171850 h 8678862"/>
              <a:gd name="connsiteX3" fmla="*/ 1617942 w 9829801"/>
              <a:gd name="connsiteY3" fmla="*/ 3519252 h 8678862"/>
              <a:gd name="connsiteX4" fmla="*/ 1617942 w 9829801"/>
              <a:gd name="connsiteY4" fmla="*/ 2864068 h 8678862"/>
              <a:gd name="connsiteX5" fmla="*/ 4089 w 9829801"/>
              <a:gd name="connsiteY5" fmla="*/ 1556128 h 8678862"/>
              <a:gd name="connsiteX6" fmla="*/ 4089 w 9829801"/>
              <a:gd name="connsiteY6" fmla="*/ 2211314 h 8678862"/>
              <a:gd name="connsiteX7" fmla="*/ 4089 w 9829801"/>
              <a:gd name="connsiteY7" fmla="*/ 1556128 h 8678862"/>
              <a:gd name="connsiteX8" fmla="*/ 0 w 9829801"/>
              <a:gd name="connsiteY8" fmla="*/ 0 h 8678862"/>
              <a:gd name="connsiteX9" fmla="*/ 9829801 w 9829801"/>
              <a:gd name="connsiteY9" fmla="*/ 0 h 8678862"/>
              <a:gd name="connsiteX10" fmla="*/ 9829801 w 9829801"/>
              <a:gd name="connsiteY10" fmla="*/ 8678862 h 8678862"/>
              <a:gd name="connsiteX11" fmla="*/ 0 w 9829801"/>
              <a:gd name="connsiteY11" fmla="*/ 8678862 h 8678862"/>
              <a:gd name="connsiteX12" fmla="*/ 0 w 9829801"/>
              <a:gd name="connsiteY12" fmla="*/ 0 h 8678862"/>
              <a:gd name="connsiteX0" fmla="*/ 1617942 w 9829801"/>
              <a:gd name="connsiteY0" fmla="*/ 3519252 h 8678862"/>
              <a:gd name="connsiteX1" fmla="*/ 4089 w 9829801"/>
              <a:gd name="connsiteY1" fmla="*/ 3516508 h 8678862"/>
              <a:gd name="connsiteX2" fmla="*/ 4089 w 9829801"/>
              <a:gd name="connsiteY2" fmla="*/ 4171850 h 8678862"/>
              <a:gd name="connsiteX3" fmla="*/ 1617942 w 9829801"/>
              <a:gd name="connsiteY3" fmla="*/ 3519252 h 8678862"/>
              <a:gd name="connsiteX4" fmla="*/ 4089 w 9829801"/>
              <a:gd name="connsiteY4" fmla="*/ 1556128 h 8678862"/>
              <a:gd name="connsiteX5" fmla="*/ 4089 w 9829801"/>
              <a:gd name="connsiteY5" fmla="*/ 2211314 h 8678862"/>
              <a:gd name="connsiteX6" fmla="*/ 4089 w 9829801"/>
              <a:gd name="connsiteY6" fmla="*/ 1556128 h 8678862"/>
              <a:gd name="connsiteX7" fmla="*/ 0 w 9829801"/>
              <a:gd name="connsiteY7" fmla="*/ 0 h 8678862"/>
              <a:gd name="connsiteX8" fmla="*/ 9829801 w 9829801"/>
              <a:gd name="connsiteY8" fmla="*/ 0 h 8678862"/>
              <a:gd name="connsiteX9" fmla="*/ 9829801 w 9829801"/>
              <a:gd name="connsiteY9" fmla="*/ 8678862 h 8678862"/>
              <a:gd name="connsiteX10" fmla="*/ 0 w 9829801"/>
              <a:gd name="connsiteY10" fmla="*/ 8678862 h 8678862"/>
              <a:gd name="connsiteX11" fmla="*/ 0 w 9829801"/>
              <a:gd name="connsiteY11" fmla="*/ 0 h 8678862"/>
              <a:gd name="connsiteX0" fmla="*/ 4089 w 9829801"/>
              <a:gd name="connsiteY0" fmla="*/ 4171850 h 8678862"/>
              <a:gd name="connsiteX1" fmla="*/ 4089 w 9829801"/>
              <a:gd name="connsiteY1" fmla="*/ 3516508 h 8678862"/>
              <a:gd name="connsiteX2" fmla="*/ 4089 w 9829801"/>
              <a:gd name="connsiteY2" fmla="*/ 4171850 h 8678862"/>
              <a:gd name="connsiteX3" fmla="*/ 4089 w 9829801"/>
              <a:gd name="connsiteY3" fmla="*/ 1556128 h 8678862"/>
              <a:gd name="connsiteX4" fmla="*/ 4089 w 9829801"/>
              <a:gd name="connsiteY4" fmla="*/ 2211314 h 8678862"/>
              <a:gd name="connsiteX5" fmla="*/ 4089 w 9829801"/>
              <a:gd name="connsiteY5" fmla="*/ 1556128 h 8678862"/>
              <a:gd name="connsiteX6" fmla="*/ 0 w 9829801"/>
              <a:gd name="connsiteY6" fmla="*/ 0 h 8678862"/>
              <a:gd name="connsiteX7" fmla="*/ 9829801 w 9829801"/>
              <a:gd name="connsiteY7" fmla="*/ 0 h 8678862"/>
              <a:gd name="connsiteX8" fmla="*/ 9829801 w 9829801"/>
              <a:gd name="connsiteY8" fmla="*/ 8678862 h 8678862"/>
              <a:gd name="connsiteX9" fmla="*/ 0 w 9829801"/>
              <a:gd name="connsiteY9" fmla="*/ 8678862 h 8678862"/>
              <a:gd name="connsiteX10" fmla="*/ 0 w 9829801"/>
              <a:gd name="connsiteY10" fmla="*/ 0 h 8678862"/>
              <a:gd name="connsiteX0" fmla="*/ 4089 w 9829801"/>
              <a:gd name="connsiteY0" fmla="*/ 4171850 h 8678862"/>
              <a:gd name="connsiteX1" fmla="*/ 4089 w 9829801"/>
              <a:gd name="connsiteY1" fmla="*/ 3516508 h 8678862"/>
              <a:gd name="connsiteX2" fmla="*/ 4089 w 9829801"/>
              <a:gd name="connsiteY2" fmla="*/ 4171850 h 8678862"/>
              <a:gd name="connsiteX3" fmla="*/ 0 w 9829801"/>
              <a:gd name="connsiteY3" fmla="*/ 0 h 8678862"/>
              <a:gd name="connsiteX4" fmla="*/ 9829801 w 9829801"/>
              <a:gd name="connsiteY4" fmla="*/ 0 h 8678862"/>
              <a:gd name="connsiteX5" fmla="*/ 9829801 w 9829801"/>
              <a:gd name="connsiteY5" fmla="*/ 8678862 h 8678862"/>
              <a:gd name="connsiteX6" fmla="*/ 0 w 9829801"/>
              <a:gd name="connsiteY6" fmla="*/ 8678862 h 8678862"/>
              <a:gd name="connsiteX7" fmla="*/ 0 w 9829801"/>
              <a:gd name="connsiteY7" fmla="*/ 0 h 8678862"/>
              <a:gd name="connsiteX0" fmla="*/ 0 w 9829801"/>
              <a:gd name="connsiteY0" fmla="*/ 0 h 8678862"/>
              <a:gd name="connsiteX1" fmla="*/ 9829801 w 9829801"/>
              <a:gd name="connsiteY1" fmla="*/ 0 h 8678862"/>
              <a:gd name="connsiteX2" fmla="*/ 9829801 w 9829801"/>
              <a:gd name="connsiteY2" fmla="*/ 8678862 h 8678862"/>
              <a:gd name="connsiteX3" fmla="*/ 0 w 9829801"/>
              <a:gd name="connsiteY3" fmla="*/ 8678862 h 8678862"/>
              <a:gd name="connsiteX4" fmla="*/ 0 w 9829801"/>
              <a:gd name="connsiteY4" fmla="*/ 0 h 86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801" h="8678862">
                <a:moveTo>
                  <a:pt x="0" y="0"/>
                </a:moveTo>
                <a:lnTo>
                  <a:pt x="9829801" y="0"/>
                </a:lnTo>
                <a:lnTo>
                  <a:pt x="9829801" y="8678862"/>
                </a:lnTo>
                <a:lnTo>
                  <a:pt x="0" y="867886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386F3CEA-3664-0749-8AA4-90B2881D9D26}"/>
              </a:ext>
            </a:extLst>
          </p:cNvPr>
          <p:cNvCxnSpPr>
            <a:cxnSpLocks/>
          </p:cNvCxnSpPr>
          <p:nvPr userDrawn="1"/>
        </p:nvCxnSpPr>
        <p:spPr>
          <a:xfrm>
            <a:off x="392461" y="6180614"/>
            <a:ext cx="1140625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re 4">
            <a:extLst>
              <a:ext uri="{FF2B5EF4-FFF2-40B4-BE49-F238E27FC236}">
                <a16:creationId xmlns:a16="http://schemas.microsoft.com/office/drawing/2014/main" id="{01574230-230B-CA42-A73B-A1DB41217D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112" y="392113"/>
            <a:ext cx="4543200" cy="1325563"/>
          </a:xfrm>
        </p:spPr>
        <p:txBody>
          <a:bodyPr>
            <a:noAutofit/>
          </a:bodyPr>
          <a:lstStyle/>
          <a:p>
            <a:r>
              <a:rPr lang="fr-FR" dirty="0"/>
              <a:t>Titre de la slide</a:t>
            </a:r>
          </a:p>
        </p:txBody>
      </p:sp>
      <p:sp>
        <p:nvSpPr>
          <p:cNvPr id="35" name="Espace réservé du texte 20">
            <a:extLst>
              <a:ext uri="{FF2B5EF4-FFF2-40B4-BE49-F238E27FC236}">
                <a16:creationId xmlns:a16="http://schemas.microsoft.com/office/drawing/2014/main" id="{5A9FBF59-4988-6147-BBFF-8867C49A48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184" y="2335427"/>
            <a:ext cx="4543200" cy="3285080"/>
          </a:xfrm>
        </p:spPr>
        <p:txBody>
          <a:bodyPr lIns="0" tIns="0" rIns="0" bIns="0" numCol="1" spcCol="180000" anchor="b" anchorCtr="0">
            <a:noAutofit/>
          </a:bodyPr>
          <a:lstStyle>
            <a:lvl1pPr marL="0" indent="0">
              <a:lnSpc>
                <a:spcPct val="125000"/>
              </a:lnSpc>
              <a:buNone/>
              <a:defRPr sz="12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D03ED07-6AC0-430D-A1F6-B22CCF111FE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fr-FR"/>
              <a:t>Nom de la présentation / client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5796F2-E908-4608-AB67-6DBE7CF6783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204A87F-668D-BF42-98EE-10CC143E2E8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471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717">
          <p15:clr>
            <a:srgbClr val="FBAE40"/>
          </p15:clr>
        </p15:guide>
        <p15:guide id="7" pos="396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sur trois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graphique SmartArt 4">
            <a:extLst>
              <a:ext uri="{FF2B5EF4-FFF2-40B4-BE49-F238E27FC236}">
                <a16:creationId xmlns:a16="http://schemas.microsoft.com/office/drawing/2014/main" id="{F79AB574-60E1-7D42-85EB-9E5FA82A9F69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392461" y="1713565"/>
            <a:ext cx="3801897" cy="235228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 graphique SmartArt</a:t>
            </a:r>
          </a:p>
        </p:txBody>
      </p:sp>
      <p:sp>
        <p:nvSpPr>
          <p:cNvPr id="22" name="Espace réservé du graphique SmartArt 4">
            <a:extLst>
              <a:ext uri="{FF2B5EF4-FFF2-40B4-BE49-F238E27FC236}">
                <a16:creationId xmlns:a16="http://schemas.microsoft.com/office/drawing/2014/main" id="{4476C239-0EB6-9B41-9E7E-17399E15065E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4192895" y="1713565"/>
            <a:ext cx="3801897" cy="235228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 graphique SmartArt</a:t>
            </a:r>
          </a:p>
        </p:txBody>
      </p:sp>
      <p:sp>
        <p:nvSpPr>
          <p:cNvPr id="23" name="Espace réservé du graphique SmartArt 4">
            <a:extLst>
              <a:ext uri="{FF2B5EF4-FFF2-40B4-BE49-F238E27FC236}">
                <a16:creationId xmlns:a16="http://schemas.microsoft.com/office/drawing/2014/main" id="{516846BC-E032-8F41-A065-17E7C7DBEDF3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7993330" y="1713565"/>
            <a:ext cx="3801897" cy="235228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 graphique SmartArt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398AB563-A44F-E247-8958-BBDF5764DC80}"/>
              </a:ext>
            </a:extLst>
          </p:cNvPr>
          <p:cNvCxnSpPr>
            <a:cxnSpLocks/>
          </p:cNvCxnSpPr>
          <p:nvPr userDrawn="1"/>
        </p:nvCxnSpPr>
        <p:spPr>
          <a:xfrm>
            <a:off x="392461" y="6180614"/>
            <a:ext cx="1140625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E915F4E-4E31-FC4B-8EFA-4CB61B065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2460" y="4066390"/>
            <a:ext cx="3801600" cy="1546106"/>
          </a:xfrm>
          <a:prstGeom prst="rect">
            <a:avLst/>
          </a:prstGeom>
        </p:spPr>
        <p:txBody>
          <a:bodyPr lIns="0" tIns="360000" rIns="180000" bIns="0" numCol="1" anchor="t" anchorCtr="0">
            <a:noAutofit/>
          </a:bodyPr>
          <a:lstStyle>
            <a:lvl1pPr marL="285750" marR="0" indent="-285750" algn="l" defTabSz="914327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2"/>
              </a:buBlip>
              <a:tabLst/>
              <a:defRPr sz="120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63" indent="0">
              <a:buNone/>
              <a:defRPr sz="1400"/>
            </a:lvl2pPr>
            <a:lvl3pPr marL="914327" indent="0">
              <a:buNone/>
              <a:defRPr sz="1200"/>
            </a:lvl3pPr>
            <a:lvl4pPr marL="1371490" indent="0">
              <a:buNone/>
              <a:defRPr sz="1000"/>
            </a:lvl4pPr>
            <a:lvl5pPr marL="1828654" indent="0">
              <a:buNone/>
              <a:defRPr sz="1000"/>
            </a:lvl5pPr>
            <a:lvl6pPr marL="2285817" indent="0">
              <a:buNone/>
              <a:defRPr sz="1000"/>
            </a:lvl6pPr>
            <a:lvl7pPr marL="2742981" indent="0">
              <a:buNone/>
              <a:defRPr sz="1000"/>
            </a:lvl7pPr>
            <a:lvl8pPr marL="3200144" indent="0">
              <a:buNone/>
              <a:defRPr sz="1000"/>
            </a:lvl8pPr>
            <a:lvl9pPr marL="3657307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F4ABCBCF-6730-AA4E-AD8B-49C037109A06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201211" y="4066390"/>
            <a:ext cx="3801600" cy="1546106"/>
          </a:xfrm>
          <a:prstGeom prst="rect">
            <a:avLst/>
          </a:prstGeom>
        </p:spPr>
        <p:txBody>
          <a:bodyPr lIns="0" tIns="360000" rIns="180000" bIns="0" numCol="1" anchor="t" anchorCtr="0">
            <a:noAutofit/>
          </a:bodyPr>
          <a:lstStyle>
            <a:lvl1pPr marL="285750" marR="0" indent="-285750" algn="l" defTabSz="914327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2"/>
              </a:buBlip>
              <a:tabLst/>
              <a:defRPr sz="120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63" indent="0">
              <a:buNone/>
              <a:defRPr sz="1400"/>
            </a:lvl2pPr>
            <a:lvl3pPr marL="914327" indent="0">
              <a:buNone/>
              <a:defRPr sz="1200"/>
            </a:lvl3pPr>
            <a:lvl4pPr marL="1371490" indent="0">
              <a:buNone/>
              <a:defRPr sz="1000"/>
            </a:lvl4pPr>
            <a:lvl5pPr marL="1828654" indent="0">
              <a:buNone/>
              <a:defRPr sz="1000"/>
            </a:lvl5pPr>
            <a:lvl6pPr marL="2285817" indent="0">
              <a:buNone/>
              <a:defRPr sz="1000"/>
            </a:lvl6pPr>
            <a:lvl7pPr marL="2742981" indent="0">
              <a:buNone/>
              <a:defRPr sz="1000"/>
            </a:lvl7pPr>
            <a:lvl8pPr marL="3200144" indent="0">
              <a:buNone/>
              <a:defRPr sz="1000"/>
            </a:lvl8pPr>
            <a:lvl9pPr marL="3657307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E3F1D06F-3D54-8044-8F42-98324A2048EE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992922" y="4066390"/>
            <a:ext cx="3801600" cy="1546106"/>
          </a:xfrm>
          <a:prstGeom prst="rect">
            <a:avLst/>
          </a:prstGeom>
        </p:spPr>
        <p:txBody>
          <a:bodyPr lIns="0" tIns="360000" rIns="180000" bIns="0" numCol="1" anchor="t" anchorCtr="0">
            <a:noAutofit/>
          </a:bodyPr>
          <a:lstStyle>
            <a:lvl1pPr marL="285750" marR="0" indent="-285750" algn="l" defTabSz="914327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2"/>
              </a:buBlip>
              <a:tabLst/>
              <a:defRPr sz="120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63" indent="0">
              <a:buNone/>
              <a:defRPr sz="1400"/>
            </a:lvl2pPr>
            <a:lvl3pPr marL="914327" indent="0">
              <a:buNone/>
              <a:defRPr sz="1200"/>
            </a:lvl3pPr>
            <a:lvl4pPr marL="1371490" indent="0">
              <a:buNone/>
              <a:defRPr sz="1000"/>
            </a:lvl4pPr>
            <a:lvl5pPr marL="1828654" indent="0">
              <a:buNone/>
              <a:defRPr sz="1000"/>
            </a:lvl5pPr>
            <a:lvl6pPr marL="2285817" indent="0">
              <a:buNone/>
              <a:defRPr sz="1000"/>
            </a:lvl6pPr>
            <a:lvl7pPr marL="2742981" indent="0">
              <a:buNone/>
              <a:defRPr sz="1000"/>
            </a:lvl7pPr>
            <a:lvl8pPr marL="3200144" indent="0">
              <a:buNone/>
              <a:defRPr sz="1000"/>
            </a:lvl8pPr>
            <a:lvl9pPr marL="3657307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9136768-4DBA-4722-A864-9DCD7B390EE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fr-FR"/>
              <a:t>Nom de la présentation / client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19DAFA-BFF1-4F54-84A6-89DAAF27FA2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204A87F-668D-BF42-98EE-10CC143E2E8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Titre 3">
            <a:extLst>
              <a:ext uri="{FF2B5EF4-FFF2-40B4-BE49-F238E27FC236}">
                <a16:creationId xmlns:a16="http://schemas.microsoft.com/office/drawing/2014/main" id="{8CC0649A-E1D9-356B-E78C-F01D5134D1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112" y="392113"/>
            <a:ext cx="11399837" cy="1325563"/>
          </a:xfrm>
        </p:spPr>
        <p:txBody>
          <a:bodyPr>
            <a:noAutofit/>
          </a:bodyPr>
          <a:lstStyle/>
          <a:p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848401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33" userDrawn="1">
          <p15:clr>
            <a:srgbClr val="FBAE40"/>
          </p15:clr>
        </p15:guide>
        <p15:guide id="2" orient="horz" pos="4065" userDrawn="1">
          <p15:clr>
            <a:srgbClr val="FBAE40"/>
          </p15:clr>
        </p15:guide>
        <p15:guide id="4" pos="2806" userDrawn="1">
          <p15:clr>
            <a:srgbClr val="FBAE40"/>
          </p15:clr>
        </p15:guide>
        <p15:guide id="5" pos="247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&amp; Carte de Fr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>
            <a:extLst>
              <a:ext uri="{FF2B5EF4-FFF2-40B4-BE49-F238E27FC236}">
                <a16:creationId xmlns:a16="http://schemas.microsoft.com/office/drawing/2014/main" id="{38EDF335-47E6-0B48-8BA1-B70379DEF1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199" y="428067"/>
            <a:ext cx="993181" cy="921600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8F3FA647-FA2E-B348-B20D-9B351B31EC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550" y="653894"/>
            <a:ext cx="5364000" cy="5364000"/>
          </a:xfrm>
          <a:prstGeom prst="rect">
            <a:avLst/>
          </a:prstGeom>
        </p:spPr>
      </p:pic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F20F8A7C-6265-B747-932B-8A5038B62D20}"/>
              </a:ext>
            </a:extLst>
          </p:cNvPr>
          <p:cNvCxnSpPr>
            <a:cxnSpLocks/>
          </p:cNvCxnSpPr>
          <p:nvPr userDrawn="1"/>
        </p:nvCxnSpPr>
        <p:spPr>
          <a:xfrm>
            <a:off x="392461" y="6180614"/>
            <a:ext cx="1140625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Espace réservé du texte 20">
            <a:extLst>
              <a:ext uri="{FF2B5EF4-FFF2-40B4-BE49-F238E27FC236}">
                <a16:creationId xmlns:a16="http://schemas.microsoft.com/office/drawing/2014/main" id="{4C8B54C8-13AB-D145-B886-22CF7C3182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9542" y="403880"/>
            <a:ext cx="3666045" cy="1317600"/>
          </a:xfrm>
          <a:noFill/>
        </p:spPr>
        <p:txBody>
          <a:bodyPr lIns="0" tIns="0" rIns="0" bIns="0" numCol="1" spcCol="180000" anchor="t" anchorCtr="0">
            <a:noAutofit/>
          </a:bodyPr>
          <a:lstStyle>
            <a:lvl1pPr marL="0" indent="0">
              <a:lnSpc>
                <a:spcPct val="125000"/>
              </a:lnSpc>
              <a:buNone/>
              <a:tabLst>
                <a:tab pos="574675" algn="l"/>
              </a:tabLst>
              <a:defRPr sz="12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5F5F1F1-253D-4673-9ECA-21F260944A7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/>
              <a:t>Nom de la présentation / client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64D095-DF75-4531-8D87-89A3A5C355C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04A87F-668D-BF42-98EE-10CC143E2E8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exte 20">
            <a:extLst>
              <a:ext uri="{FF2B5EF4-FFF2-40B4-BE49-F238E27FC236}">
                <a16:creationId xmlns:a16="http://schemas.microsoft.com/office/drawing/2014/main" id="{F9585116-E6B6-A7A9-B901-380E658AC8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542" y="2694048"/>
            <a:ext cx="5991426" cy="2812013"/>
          </a:xfrm>
          <a:noFill/>
        </p:spPr>
        <p:txBody>
          <a:bodyPr lIns="0" tIns="0" rIns="0" bIns="0" numCol="1" spcCol="180000" anchor="ctr" anchorCtr="0">
            <a:noAutofit/>
          </a:bodyPr>
          <a:lstStyle>
            <a:lvl1pPr marL="0" indent="0">
              <a:lnSpc>
                <a:spcPct val="125000"/>
              </a:lnSpc>
              <a:buNone/>
              <a:tabLst>
                <a:tab pos="574675" algn="l"/>
              </a:tabLst>
              <a:defRPr sz="2400">
                <a:solidFill>
                  <a:schemeClr val="accent1"/>
                </a:solidFill>
                <a:latin typeface="DCPilot" pitchFamily="2" charset="77"/>
              </a:defRPr>
            </a:lvl1pPr>
          </a:lstStyle>
          <a:p>
            <a:pPr lvl="0"/>
            <a:r>
              <a:rPr lang="fr-FR" dirty="0"/>
              <a:t>L’ensemble des micro-expertises</a:t>
            </a:r>
            <a:br>
              <a:rPr lang="fr-FR" dirty="0"/>
            </a:br>
            <a:r>
              <a:rPr lang="fr-FR" dirty="0"/>
              <a:t>et la proximité des Associés couvrent l’ensemble des besoins :  Industrie, Service, Commerce  &amp; Artisanat.</a:t>
            </a:r>
          </a:p>
        </p:txBody>
      </p:sp>
    </p:spTree>
    <p:extLst>
      <p:ext uri="{BB962C8B-B14F-4D97-AF65-F5344CB8AC3E}">
        <p14:creationId xmlns:p14="http://schemas.microsoft.com/office/powerpoint/2010/main" val="803886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recto 01 sans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45A29A-9889-8143-8B7B-2E4906720B70}"/>
              </a:ext>
            </a:extLst>
          </p:cNvPr>
          <p:cNvSpPr/>
          <p:nvPr userDrawn="1"/>
        </p:nvSpPr>
        <p:spPr>
          <a:xfrm>
            <a:off x="4065588" y="0"/>
            <a:ext cx="812641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71034F-8D2E-AA44-9454-2B4BC3071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269" y="1920126"/>
            <a:ext cx="5492291" cy="2387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0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D29CEEE-5844-9A41-B448-FC161B1D8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172" y="5155852"/>
            <a:ext cx="3196229" cy="7514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63" indent="0" algn="ctr">
              <a:buNone/>
              <a:defRPr sz="2000"/>
            </a:lvl2pPr>
            <a:lvl3pPr marL="914327" indent="0" algn="ctr">
              <a:buNone/>
              <a:defRPr sz="1800"/>
            </a:lvl3pPr>
            <a:lvl4pPr marL="1371490" indent="0" algn="ctr">
              <a:buNone/>
              <a:defRPr sz="1600"/>
            </a:lvl4pPr>
            <a:lvl5pPr marL="1828654" indent="0" algn="ctr">
              <a:buNone/>
              <a:defRPr sz="1600"/>
            </a:lvl5pPr>
            <a:lvl6pPr marL="2285817" indent="0" algn="ctr">
              <a:buNone/>
              <a:defRPr sz="1600"/>
            </a:lvl6pPr>
            <a:lvl7pPr marL="2742981" indent="0" algn="ctr">
              <a:buNone/>
              <a:defRPr sz="1600"/>
            </a:lvl7pPr>
            <a:lvl8pPr marL="3200144" indent="0" algn="ctr">
              <a:buNone/>
              <a:defRPr sz="1600"/>
            </a:lvl8pPr>
            <a:lvl9pPr marL="3657307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3" name="Image 10">
            <a:extLst>
              <a:ext uri="{FF2B5EF4-FFF2-40B4-BE49-F238E27FC236}">
                <a16:creationId xmlns:a16="http://schemas.microsoft.com/office/drawing/2014/main" id="{7EADCEC7-9A38-2E22-8916-C63923145F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14515" y="116631"/>
            <a:ext cx="3867023" cy="165618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985AF84-1C64-A0D5-DCCE-BED38E4334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8737315" y="5303421"/>
            <a:ext cx="3304074" cy="1386627"/>
          </a:xfrm>
          <a:prstGeom prst="rect">
            <a:avLst/>
          </a:prstGeom>
        </p:spPr>
      </p:pic>
      <p:sp>
        <p:nvSpPr>
          <p:cNvPr id="4" name="Espace réservé pour une image  13">
            <a:extLst>
              <a:ext uri="{FF2B5EF4-FFF2-40B4-BE49-F238E27FC236}">
                <a16:creationId xmlns:a16="http://schemas.microsoft.com/office/drawing/2014/main" id="{378BEFEC-642D-B1E0-4FF3-BBD7FE60EE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5172" y="5907405"/>
            <a:ext cx="3196508" cy="5555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fr-FR" dirty="0"/>
              <a:t>Insérer logo partenaire</a:t>
            </a:r>
          </a:p>
        </p:txBody>
      </p:sp>
    </p:spTree>
    <p:extLst>
      <p:ext uri="{BB962C8B-B14F-4D97-AF65-F5344CB8AC3E}">
        <p14:creationId xmlns:p14="http://schemas.microsoft.com/office/powerpoint/2010/main" val="2000145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recto 02 sans image "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BBA7E1-D15C-604F-AB70-20D7B8776069}"/>
              </a:ext>
            </a:extLst>
          </p:cNvPr>
          <p:cNvSpPr/>
          <p:nvPr userDrawn="1"/>
        </p:nvSpPr>
        <p:spPr>
          <a:xfrm>
            <a:off x="4065588" y="0"/>
            <a:ext cx="81264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71034F-8D2E-AA44-9454-2B4BC3071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269" y="1920126"/>
            <a:ext cx="5492291" cy="2387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0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D29CEEE-5844-9A41-B448-FC161B1D8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172" y="5155852"/>
            <a:ext cx="3196229" cy="7514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63" indent="0" algn="ctr">
              <a:buNone/>
              <a:defRPr sz="2000"/>
            </a:lvl2pPr>
            <a:lvl3pPr marL="914327" indent="0" algn="ctr">
              <a:buNone/>
              <a:defRPr sz="1800"/>
            </a:lvl3pPr>
            <a:lvl4pPr marL="1371490" indent="0" algn="ctr">
              <a:buNone/>
              <a:defRPr sz="1600"/>
            </a:lvl4pPr>
            <a:lvl5pPr marL="1828654" indent="0" algn="ctr">
              <a:buNone/>
              <a:defRPr sz="1600"/>
            </a:lvl5pPr>
            <a:lvl6pPr marL="2285817" indent="0" algn="ctr">
              <a:buNone/>
              <a:defRPr sz="1600"/>
            </a:lvl6pPr>
            <a:lvl7pPr marL="2742981" indent="0" algn="ctr">
              <a:buNone/>
              <a:defRPr sz="1600"/>
            </a:lvl7pPr>
            <a:lvl8pPr marL="3200144" indent="0" algn="ctr">
              <a:buNone/>
              <a:defRPr sz="1600"/>
            </a:lvl8pPr>
            <a:lvl9pPr marL="3657307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3" name="Image 10">
            <a:extLst>
              <a:ext uri="{FF2B5EF4-FFF2-40B4-BE49-F238E27FC236}">
                <a16:creationId xmlns:a16="http://schemas.microsoft.com/office/drawing/2014/main" id="{7F045634-31F1-83C2-AFCB-83BE09B6F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14515" y="116631"/>
            <a:ext cx="3867023" cy="165618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FFBA1BE-1032-CE1D-2421-058C2CD80E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8737315" y="5303421"/>
            <a:ext cx="3304074" cy="1386628"/>
          </a:xfrm>
          <a:prstGeom prst="rect">
            <a:avLst/>
          </a:prstGeom>
        </p:spPr>
      </p:pic>
      <p:sp>
        <p:nvSpPr>
          <p:cNvPr id="5" name="Espace réservé pour une image  13">
            <a:extLst>
              <a:ext uri="{FF2B5EF4-FFF2-40B4-BE49-F238E27FC236}">
                <a16:creationId xmlns:a16="http://schemas.microsoft.com/office/drawing/2014/main" id="{DFB019FF-E718-E2DA-F018-07BEBC9025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5172" y="5907405"/>
            <a:ext cx="3196508" cy="5555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fr-FR" dirty="0"/>
              <a:t>Insérer logo partenaire</a:t>
            </a:r>
          </a:p>
        </p:txBody>
      </p:sp>
    </p:spTree>
    <p:extLst>
      <p:ext uri="{BB962C8B-B14F-4D97-AF65-F5344CB8AC3E}">
        <p14:creationId xmlns:p14="http://schemas.microsoft.com/office/powerpoint/2010/main" val="336173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 chapitre avec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20B4DD1A-D61A-7543-BCCA-FD179BC0B0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5085" y="0"/>
            <a:ext cx="3037723" cy="6858000"/>
          </a:xfrm>
          <a:custGeom>
            <a:avLst/>
            <a:gdLst>
              <a:gd name="connsiteX0" fmla="*/ 0 w 5062476"/>
              <a:gd name="connsiteY0" fmla="*/ 0 h 11430000"/>
              <a:gd name="connsiteX1" fmla="*/ 5062476 w 5062476"/>
              <a:gd name="connsiteY1" fmla="*/ 0 h 11430000"/>
              <a:gd name="connsiteX2" fmla="*/ 5062476 w 5062476"/>
              <a:gd name="connsiteY2" fmla="*/ 3511388 h 11430000"/>
              <a:gd name="connsiteX3" fmla="*/ 2184 w 5062476"/>
              <a:gd name="connsiteY3" fmla="*/ 1465639 h 11430000"/>
              <a:gd name="connsiteX4" fmla="*/ 2184 w 5062476"/>
              <a:gd name="connsiteY4" fmla="*/ 3522655 h 11430000"/>
              <a:gd name="connsiteX5" fmla="*/ 5062476 w 5062476"/>
              <a:gd name="connsiteY5" fmla="*/ 5568896 h 11430000"/>
              <a:gd name="connsiteX6" fmla="*/ 5062476 w 5062476"/>
              <a:gd name="connsiteY6" fmla="*/ 5574687 h 11430000"/>
              <a:gd name="connsiteX7" fmla="*/ 2184 w 5062476"/>
              <a:gd name="connsiteY7" fmla="*/ 7620436 h 11430000"/>
              <a:gd name="connsiteX8" fmla="*/ 2184 w 5062476"/>
              <a:gd name="connsiteY8" fmla="*/ 9677943 h 11430000"/>
              <a:gd name="connsiteX9" fmla="*/ 5062476 w 5062476"/>
              <a:gd name="connsiteY9" fmla="*/ 7631701 h 11430000"/>
              <a:gd name="connsiteX10" fmla="*/ 5062476 w 5062476"/>
              <a:gd name="connsiteY10" fmla="*/ 11430000 h 11430000"/>
              <a:gd name="connsiteX11" fmla="*/ 0 w 5062476"/>
              <a:gd name="connsiteY11" fmla="*/ 11430000 h 1143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62476" h="11430000">
                <a:moveTo>
                  <a:pt x="0" y="0"/>
                </a:moveTo>
                <a:lnTo>
                  <a:pt x="5062476" y="0"/>
                </a:lnTo>
                <a:lnTo>
                  <a:pt x="5062476" y="3511388"/>
                </a:lnTo>
                <a:lnTo>
                  <a:pt x="2184" y="1465639"/>
                </a:lnTo>
                <a:lnTo>
                  <a:pt x="2184" y="3522655"/>
                </a:lnTo>
                <a:lnTo>
                  <a:pt x="5062476" y="5568896"/>
                </a:lnTo>
                <a:lnTo>
                  <a:pt x="5062476" y="5574687"/>
                </a:lnTo>
                <a:lnTo>
                  <a:pt x="2184" y="7620436"/>
                </a:lnTo>
                <a:lnTo>
                  <a:pt x="2184" y="9677943"/>
                </a:lnTo>
                <a:lnTo>
                  <a:pt x="5062476" y="7631701"/>
                </a:lnTo>
                <a:lnTo>
                  <a:pt x="5062476" y="11430000"/>
                </a:lnTo>
                <a:lnTo>
                  <a:pt x="0" y="11430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3" name="Forme libre 22">
            <a:extLst>
              <a:ext uri="{FF2B5EF4-FFF2-40B4-BE49-F238E27FC236}">
                <a16:creationId xmlns:a16="http://schemas.microsoft.com/office/drawing/2014/main" id="{F648E5F6-0CCB-CD43-BA68-E71F9ADEBB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188877" y="2106833"/>
            <a:ext cx="3932" cy="1236094"/>
          </a:xfrm>
          <a:custGeom>
            <a:avLst/>
            <a:gdLst>
              <a:gd name="connsiteX0" fmla="*/ 0 w 6552"/>
              <a:gd name="connsiteY0" fmla="*/ 0 h 2060156"/>
              <a:gd name="connsiteX1" fmla="*/ 6552 w 6552"/>
              <a:gd name="connsiteY1" fmla="*/ 2649 h 2060156"/>
              <a:gd name="connsiteX2" fmla="*/ 6552 w 6552"/>
              <a:gd name="connsiteY2" fmla="*/ 2060156 h 2060156"/>
              <a:gd name="connsiteX3" fmla="*/ 0 w 6552"/>
              <a:gd name="connsiteY3" fmla="*/ 2057507 h 2060156"/>
              <a:gd name="connsiteX4" fmla="*/ 0 w 6552"/>
              <a:gd name="connsiteY4" fmla="*/ 0 h 206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2" h="2060156">
                <a:moveTo>
                  <a:pt x="0" y="0"/>
                </a:moveTo>
                <a:lnTo>
                  <a:pt x="6552" y="2649"/>
                </a:lnTo>
                <a:lnTo>
                  <a:pt x="6552" y="2060156"/>
                </a:lnTo>
                <a:lnTo>
                  <a:pt x="0" y="2057507"/>
                </a:lnTo>
                <a:lnTo>
                  <a:pt x="0" y="0"/>
                </a:lnTo>
                <a:close/>
              </a:path>
            </a:pathLst>
          </a:custGeom>
          <a:solidFill>
            <a:srgbClr val="FE3B1F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fr-FR" sz="648" dirty="0">
              <a:latin typeface="Verdana" panose="020B0604030504040204" pitchFamily="34" charset="0"/>
            </a:endParaRPr>
          </a:p>
        </p:txBody>
      </p:sp>
      <p:sp>
        <p:nvSpPr>
          <p:cNvPr id="22" name="Forme libre 21">
            <a:extLst>
              <a:ext uri="{FF2B5EF4-FFF2-40B4-BE49-F238E27FC236}">
                <a16:creationId xmlns:a16="http://schemas.microsoft.com/office/drawing/2014/main" id="{2984BD7C-C2FA-0F4C-B029-BBED6D1C659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188877" y="3343224"/>
            <a:ext cx="3932" cy="1235798"/>
          </a:xfrm>
          <a:custGeom>
            <a:avLst/>
            <a:gdLst>
              <a:gd name="connsiteX0" fmla="*/ 6552 w 6552"/>
              <a:gd name="connsiteY0" fmla="*/ 0 h 2059663"/>
              <a:gd name="connsiteX1" fmla="*/ 6552 w 6552"/>
              <a:gd name="connsiteY1" fmla="*/ 2057013 h 2059663"/>
              <a:gd name="connsiteX2" fmla="*/ 0 w 6552"/>
              <a:gd name="connsiteY2" fmla="*/ 2059663 h 2059663"/>
              <a:gd name="connsiteX3" fmla="*/ 0 w 6552"/>
              <a:gd name="connsiteY3" fmla="*/ 2649 h 2059663"/>
              <a:gd name="connsiteX4" fmla="*/ 6552 w 6552"/>
              <a:gd name="connsiteY4" fmla="*/ 0 h 205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2" h="2059663">
                <a:moveTo>
                  <a:pt x="6552" y="0"/>
                </a:moveTo>
                <a:lnTo>
                  <a:pt x="6552" y="2057013"/>
                </a:lnTo>
                <a:lnTo>
                  <a:pt x="0" y="2059663"/>
                </a:lnTo>
                <a:lnTo>
                  <a:pt x="0" y="2649"/>
                </a:lnTo>
                <a:lnTo>
                  <a:pt x="6552" y="0"/>
                </a:lnTo>
                <a:close/>
              </a:path>
            </a:pathLst>
          </a:custGeom>
          <a:solidFill>
            <a:srgbClr val="FE3B1F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fr-FR" sz="648" dirty="0">
              <a:latin typeface="Verdana" panose="020B0604030504040204" pitchFamily="34" charset="0"/>
            </a:endParaRPr>
          </a:p>
        </p:txBody>
      </p:sp>
      <p:sp>
        <p:nvSpPr>
          <p:cNvPr id="43" name="Slide Number Placeholder 4">
            <a:extLst>
              <a:ext uri="{FF2B5EF4-FFF2-40B4-BE49-F238E27FC236}">
                <a16:creationId xmlns:a16="http://schemas.microsoft.com/office/drawing/2014/main" id="{C5370B54-5D2C-554D-A62D-A6371503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8636" y="6243546"/>
            <a:ext cx="1080084" cy="216000"/>
          </a:xfrm>
          <a:prstGeom prst="rect">
            <a:avLst/>
          </a:prstGeom>
        </p:spPr>
        <p:txBody>
          <a:bodyPr lIns="216000" tIns="144000" rIns="0"/>
          <a:lstStyle>
            <a:lvl1pPr algn="r">
              <a:defRPr sz="96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204A87F-668D-BF42-98EE-10CC143E2E8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80D5979-7648-4A44-AFBF-17E91D887D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113" y="2154519"/>
            <a:ext cx="5701477" cy="2387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3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entrée de </a:t>
            </a:r>
            <a:r>
              <a:rPr lang="en-US" dirty="0" err="1"/>
              <a:t>chapitre</a:t>
            </a:r>
            <a:endParaRPr lang="en-US" dirty="0"/>
          </a:p>
        </p:txBody>
      </p:sp>
      <p:sp>
        <p:nvSpPr>
          <p:cNvPr id="3" name="Forme libre 2">
            <a:extLst>
              <a:ext uri="{FF2B5EF4-FFF2-40B4-BE49-F238E27FC236}">
                <a16:creationId xmlns:a16="http://schemas.microsoft.com/office/drawing/2014/main" id="{95BE19A8-ECCB-E80E-14E4-CBAA021875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52467" y="879385"/>
            <a:ext cx="3040344" cy="4927382"/>
          </a:xfrm>
          <a:custGeom>
            <a:avLst/>
            <a:gdLst>
              <a:gd name="connsiteX0" fmla="*/ 3125386 w 3125386"/>
              <a:gd name="connsiteY0" fmla="*/ 2532954 h 5065603"/>
              <a:gd name="connsiteX1" fmla="*/ 3125386 w 3125386"/>
              <a:gd name="connsiteY1" fmla="*/ 3801783 h 5065603"/>
              <a:gd name="connsiteX2" fmla="*/ 0 w 3125386"/>
              <a:gd name="connsiteY2" fmla="*/ 5065603 h 5065603"/>
              <a:gd name="connsiteX3" fmla="*/ 0 w 3125386"/>
              <a:gd name="connsiteY3" fmla="*/ 3796469 h 5065603"/>
              <a:gd name="connsiteX4" fmla="*/ 0 w 3125386"/>
              <a:gd name="connsiteY4" fmla="*/ 0 h 5065603"/>
              <a:gd name="connsiteX5" fmla="*/ 3125386 w 3125386"/>
              <a:gd name="connsiteY5" fmla="*/ 1263515 h 5065603"/>
              <a:gd name="connsiteX6" fmla="*/ 3125386 w 3125386"/>
              <a:gd name="connsiteY6" fmla="*/ 2532649 h 5065603"/>
              <a:gd name="connsiteX7" fmla="*/ 0 w 3125386"/>
              <a:gd name="connsiteY7" fmla="*/ 1268831 h 506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5386" h="5065603">
                <a:moveTo>
                  <a:pt x="3125386" y="2532954"/>
                </a:moveTo>
                <a:lnTo>
                  <a:pt x="3125386" y="3801783"/>
                </a:lnTo>
                <a:lnTo>
                  <a:pt x="0" y="5065603"/>
                </a:lnTo>
                <a:lnTo>
                  <a:pt x="0" y="3796469"/>
                </a:lnTo>
                <a:close/>
                <a:moveTo>
                  <a:pt x="0" y="0"/>
                </a:moveTo>
                <a:lnTo>
                  <a:pt x="3125386" y="1263515"/>
                </a:lnTo>
                <a:lnTo>
                  <a:pt x="3125386" y="2532649"/>
                </a:lnTo>
                <a:lnTo>
                  <a:pt x="0" y="12688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fr-FR" sz="648" dirty="0">
              <a:latin typeface="Verdana" panose="020B0604030504040204" pitchFamily="34" charset="0"/>
            </a:endParaRPr>
          </a:p>
        </p:txBody>
      </p:sp>
      <p:sp>
        <p:nvSpPr>
          <p:cNvPr id="4" name="Forme libre 3">
            <a:extLst>
              <a:ext uri="{FF2B5EF4-FFF2-40B4-BE49-F238E27FC236}">
                <a16:creationId xmlns:a16="http://schemas.microsoft.com/office/drawing/2014/main" id="{E3E1ACC2-87FF-3778-D1CA-B7320C4F6C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716" y="879532"/>
            <a:ext cx="3054441" cy="4937722"/>
          </a:xfrm>
          <a:custGeom>
            <a:avLst/>
            <a:gdLst>
              <a:gd name="connsiteX0" fmla="*/ 3701690 w 3701690"/>
              <a:gd name="connsiteY0" fmla="*/ 2992437 h 5984515"/>
              <a:gd name="connsiteX1" fmla="*/ 3701690 w 3701690"/>
              <a:gd name="connsiteY1" fmla="*/ 4488296 h 5984515"/>
              <a:gd name="connsiteX2" fmla="*/ 0 w 3701690"/>
              <a:gd name="connsiteY2" fmla="*/ 5984515 h 5984515"/>
              <a:gd name="connsiteX3" fmla="*/ 0 w 3701690"/>
              <a:gd name="connsiteY3" fmla="*/ 4488296 h 5984515"/>
              <a:gd name="connsiteX4" fmla="*/ 0 w 3701690"/>
              <a:gd name="connsiteY4" fmla="*/ 0 h 5984515"/>
              <a:gd name="connsiteX5" fmla="*/ 3701690 w 3701690"/>
              <a:gd name="connsiteY5" fmla="*/ 1495859 h 5984515"/>
              <a:gd name="connsiteX6" fmla="*/ 3701690 w 3701690"/>
              <a:gd name="connsiteY6" fmla="*/ 2992077 h 5984515"/>
              <a:gd name="connsiteX7" fmla="*/ 1721599 w 3701690"/>
              <a:gd name="connsiteY7" fmla="*/ 2193398 h 5984515"/>
              <a:gd name="connsiteX8" fmla="*/ 0 w 3701690"/>
              <a:gd name="connsiteY8" fmla="*/ 1495859 h 598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1690" h="5984515">
                <a:moveTo>
                  <a:pt x="3701690" y="2992437"/>
                </a:moveTo>
                <a:lnTo>
                  <a:pt x="3701690" y="4488296"/>
                </a:lnTo>
                <a:lnTo>
                  <a:pt x="0" y="5984515"/>
                </a:lnTo>
                <a:lnTo>
                  <a:pt x="0" y="4488296"/>
                </a:lnTo>
                <a:close/>
                <a:moveTo>
                  <a:pt x="0" y="0"/>
                </a:moveTo>
                <a:lnTo>
                  <a:pt x="3701690" y="1495859"/>
                </a:lnTo>
                <a:lnTo>
                  <a:pt x="3701690" y="2992077"/>
                </a:lnTo>
                <a:lnTo>
                  <a:pt x="1721599" y="2193398"/>
                </a:lnTo>
                <a:lnTo>
                  <a:pt x="0" y="14958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fr-FR" sz="648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2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A4A8D84-FAC9-9E47-9CEE-BB7644180568}"/>
              </a:ext>
            </a:extLst>
          </p:cNvPr>
          <p:cNvCxnSpPr>
            <a:cxnSpLocks/>
          </p:cNvCxnSpPr>
          <p:nvPr userDrawn="1"/>
        </p:nvCxnSpPr>
        <p:spPr>
          <a:xfrm>
            <a:off x="392461" y="6180614"/>
            <a:ext cx="1140625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itre 2">
            <a:extLst>
              <a:ext uri="{FF2B5EF4-FFF2-40B4-BE49-F238E27FC236}">
                <a16:creationId xmlns:a16="http://schemas.microsoft.com/office/drawing/2014/main" id="{D3ADF05B-61D5-5B45-B633-488D83E0FA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112" y="392113"/>
            <a:ext cx="11399837" cy="1325563"/>
          </a:xfrm>
        </p:spPr>
        <p:txBody>
          <a:bodyPr>
            <a:noAutofit/>
          </a:bodyPr>
          <a:lstStyle/>
          <a:p>
            <a:r>
              <a:rPr lang="fr-FR" dirty="0"/>
              <a:t>Titre de la slide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8556EB77-6862-CE4B-BB29-5DC08CAED7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184" y="3435307"/>
            <a:ext cx="5512554" cy="2185200"/>
          </a:xfrm>
        </p:spPr>
        <p:txBody>
          <a:bodyPr lIns="0" tIns="0" rIns="0" bIns="0" numCol="1" spcCol="180000" anchor="ctr" anchorCtr="0">
            <a:noAutofit/>
          </a:bodyPr>
          <a:lstStyle>
            <a:lvl1pPr marL="0" indent="0">
              <a:lnSpc>
                <a:spcPct val="125000"/>
              </a:lnSpc>
              <a:buFontTx/>
              <a:buNone/>
              <a:defRPr sz="12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20">
            <a:extLst>
              <a:ext uri="{FF2B5EF4-FFF2-40B4-BE49-F238E27FC236}">
                <a16:creationId xmlns:a16="http://schemas.microsoft.com/office/drawing/2014/main" id="{C1DDE820-9619-084C-84ED-0EC21004BC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263" y="3435307"/>
            <a:ext cx="5512554" cy="2185200"/>
          </a:xfrm>
        </p:spPr>
        <p:txBody>
          <a:bodyPr lIns="0" tIns="0" rIns="0" bIns="0" numCol="1" spcCol="180000" anchor="ctr" anchorCtr="0">
            <a:noAutofit/>
          </a:bodyPr>
          <a:lstStyle>
            <a:lvl1pPr marL="0" indent="0">
              <a:lnSpc>
                <a:spcPct val="125000"/>
              </a:lnSpc>
              <a:buFont typeface="Wingdings" pitchFamily="2" charset="2"/>
              <a:buNone/>
              <a:defRPr sz="12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48F5C2E-8F1C-44A2-8731-BCF5EC4C4F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/>
              <a:t>Nom de la présentation / client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6C8CE4A-BC3A-43D9-B844-DAAC0826726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04A87F-668D-BF42-98EE-10CC143E2E8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7962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717">
          <p15:clr>
            <a:srgbClr val="FBAE40"/>
          </p15:clr>
        </p15:guide>
        <p15:guide id="7" pos="396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A4A8D84-FAC9-9E47-9CEE-BB7644180568}"/>
              </a:ext>
            </a:extLst>
          </p:cNvPr>
          <p:cNvCxnSpPr>
            <a:cxnSpLocks/>
          </p:cNvCxnSpPr>
          <p:nvPr userDrawn="1"/>
        </p:nvCxnSpPr>
        <p:spPr>
          <a:xfrm>
            <a:off x="392461" y="6180614"/>
            <a:ext cx="1140625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4B8D0A28-F0B8-9748-83DE-F77BA85B9B0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8184" y="3435307"/>
            <a:ext cx="5511600" cy="2185200"/>
          </a:xfrm>
        </p:spPr>
        <p:txBody>
          <a:bodyPr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49AF754F-75DB-8548-9E05-5A95B6E3EDC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80350" y="3435307"/>
            <a:ext cx="5511600" cy="2185200"/>
          </a:xfrm>
        </p:spPr>
        <p:txBody>
          <a:bodyPr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8" name="Titre 2">
            <a:extLst>
              <a:ext uri="{FF2B5EF4-FFF2-40B4-BE49-F238E27FC236}">
                <a16:creationId xmlns:a16="http://schemas.microsoft.com/office/drawing/2014/main" id="{2E75D3C0-7101-7B4E-8682-063C00F5A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112" y="392113"/>
            <a:ext cx="11399837" cy="1325563"/>
          </a:xfrm>
        </p:spPr>
        <p:txBody>
          <a:bodyPr>
            <a:noAutofit/>
          </a:bodyPr>
          <a:lstStyle/>
          <a:p>
            <a:r>
              <a:rPr lang="fr-FR" dirty="0"/>
              <a:t>Titre de la slide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6423B20-5211-411D-AFC0-165CDF99C58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fr-FR"/>
              <a:t>Nom de la présentation / client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FD8A344-77C0-41C4-9F7D-40F81884586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204A87F-668D-BF42-98EE-10CC143E2E8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7204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717">
          <p15:clr>
            <a:srgbClr val="FBAE40"/>
          </p15:clr>
        </p15:guide>
        <p15:guide id="7" pos="396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A4A8D84-FAC9-9E47-9CEE-BB7644180568}"/>
              </a:ext>
            </a:extLst>
          </p:cNvPr>
          <p:cNvCxnSpPr>
            <a:cxnSpLocks/>
          </p:cNvCxnSpPr>
          <p:nvPr userDrawn="1"/>
        </p:nvCxnSpPr>
        <p:spPr>
          <a:xfrm>
            <a:off x="392461" y="6180614"/>
            <a:ext cx="1140625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itre 2">
            <a:extLst>
              <a:ext uri="{FF2B5EF4-FFF2-40B4-BE49-F238E27FC236}">
                <a16:creationId xmlns:a16="http://schemas.microsoft.com/office/drawing/2014/main" id="{2E75D3C0-7101-7B4E-8682-063C00F5A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112" y="392113"/>
            <a:ext cx="11399837" cy="1325563"/>
          </a:xfrm>
        </p:spPr>
        <p:txBody>
          <a:bodyPr>
            <a:noAutofit/>
          </a:bodyPr>
          <a:lstStyle/>
          <a:p>
            <a:r>
              <a:rPr lang="fr-FR" dirty="0"/>
              <a:t>Titre de la slide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4F51B43-678D-44FE-AE24-9E7DAE8473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fr-FR"/>
              <a:t>Nom de la présentation / client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0F9AF86-E2ED-4B3C-BBD1-D79E9DCAE3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04A87F-668D-BF42-98EE-10CC143E2E8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9976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717">
          <p15:clr>
            <a:srgbClr val="FBAE40"/>
          </p15:clr>
        </p15:guide>
        <p15:guide id="7" pos="396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A4A8D84-FAC9-9E47-9CEE-BB7644180568}"/>
              </a:ext>
            </a:extLst>
          </p:cNvPr>
          <p:cNvCxnSpPr>
            <a:cxnSpLocks/>
          </p:cNvCxnSpPr>
          <p:nvPr userDrawn="1"/>
        </p:nvCxnSpPr>
        <p:spPr>
          <a:xfrm>
            <a:off x="392461" y="6180614"/>
            <a:ext cx="1140625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itre 2">
            <a:extLst>
              <a:ext uri="{FF2B5EF4-FFF2-40B4-BE49-F238E27FC236}">
                <a16:creationId xmlns:a16="http://schemas.microsoft.com/office/drawing/2014/main" id="{2E75D3C0-7101-7B4E-8682-063C00F5A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112" y="392113"/>
            <a:ext cx="11399837" cy="1325563"/>
          </a:xfrm>
        </p:spPr>
        <p:txBody>
          <a:bodyPr>
            <a:noAutofit/>
          </a:bodyPr>
          <a:lstStyle/>
          <a:p>
            <a:r>
              <a:rPr lang="fr-FR" dirty="0"/>
              <a:t>Titre de la slide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4F51B43-678D-44FE-AE24-9E7DAE8473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fr-FR"/>
              <a:t>Nom de la présentation / client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0F9AF86-E2ED-4B3C-BBD1-D79E9DCAE3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04A87F-668D-BF42-98EE-10CC143E2E8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DB2EBAD-4792-4825-ABAA-09EA895BCA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2113" y="1806575"/>
            <a:ext cx="11399837" cy="41036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Char char="​"/>
              <a:defRPr sz="1400"/>
            </a:lvl1pPr>
            <a:lvl2pPr marL="174625" indent="-174625">
              <a:spcBef>
                <a:spcPts val="1000"/>
              </a:spcBef>
              <a:defRPr sz="1400"/>
            </a:lvl2pPr>
            <a:lvl3pPr marL="358775" indent="-184150">
              <a:spcBef>
                <a:spcPts val="700"/>
              </a:spcBef>
              <a:buFontTx/>
              <a:buBlip>
                <a:blip r:embed="rId2"/>
              </a:buBlip>
              <a:defRPr sz="1200"/>
            </a:lvl3pPr>
            <a:lvl4pPr marL="360000" indent="-184150">
              <a:spcBef>
                <a:spcPts val="700"/>
              </a:spcBef>
              <a:buFontTx/>
              <a:buBlip>
                <a:blip r:embed="rId3"/>
              </a:buBlip>
              <a:tabLst>
                <a:tab pos="450850" algn="l"/>
              </a:tabLst>
              <a:defRPr sz="1200"/>
            </a:lvl4pPr>
            <a:lvl5pPr marL="361950" indent="0">
              <a:spcBef>
                <a:spcPts val="300"/>
              </a:spcBef>
              <a:buFont typeface="Verdana" panose="020B0604030504040204" pitchFamily="34" charset="0"/>
              <a:buNone/>
              <a:defRPr sz="100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94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717">
          <p15:clr>
            <a:srgbClr val="FBAE40"/>
          </p15:clr>
        </p15:guide>
        <p15:guide id="7" pos="396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D121EAAE-9905-D440-A91D-3F02565FC991}"/>
              </a:ext>
            </a:extLst>
          </p:cNvPr>
          <p:cNvCxnSpPr>
            <a:cxnSpLocks/>
          </p:cNvCxnSpPr>
          <p:nvPr userDrawn="1"/>
        </p:nvCxnSpPr>
        <p:spPr>
          <a:xfrm>
            <a:off x="392461" y="6180614"/>
            <a:ext cx="1140625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8D2AA80-9186-4AE5-9D8A-F925F68F9D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fr-FR"/>
              <a:t>Nom de la présentation / client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475DD8-4710-4CE4-A848-AAB5819155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04A87F-668D-BF42-98EE-10CC143E2E8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E7F2690-8D65-4392-D18B-AE478EDA87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112" y="392113"/>
            <a:ext cx="11399837" cy="1325563"/>
          </a:xfrm>
        </p:spPr>
        <p:txBody>
          <a:bodyPr>
            <a:noAutofit/>
          </a:bodyPr>
          <a:lstStyle/>
          <a:p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8028228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112" y="392113"/>
            <a:ext cx="11399837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Titre</a:t>
            </a:r>
            <a:r>
              <a:rPr lang="en-US" dirty="0"/>
              <a:t> de la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113" y="1851359"/>
            <a:ext cx="11399836" cy="4029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4524" y="6243546"/>
            <a:ext cx="3698875" cy="2128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fr-FR" dirty="0"/>
              <a:t>Nom de la présentation / client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C7135F3B-AD94-FA4A-AE9A-550F29D05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8636" y="6243546"/>
            <a:ext cx="108008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204A87F-668D-BF42-98EE-10CC143E2E8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1A4695E-623D-5A36-D202-84EA92AF0F5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 bwMode="auto">
          <a:xfrm>
            <a:off x="364556" y="6309320"/>
            <a:ext cx="1338952" cy="24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4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1" r:id="rId3"/>
    <p:sldLayoutId id="2147483686" r:id="rId4"/>
    <p:sldLayoutId id="2147483759" r:id="rId5"/>
    <p:sldLayoutId id="2147483760" r:id="rId6"/>
    <p:sldLayoutId id="2147483762" r:id="rId7"/>
    <p:sldLayoutId id="2147483763" r:id="rId8"/>
    <p:sldLayoutId id="2147483704" r:id="rId9"/>
    <p:sldLayoutId id="2147483761" r:id="rId10"/>
    <p:sldLayoutId id="2147483693" r:id="rId11"/>
    <p:sldLayoutId id="2147483755" r:id="rId12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b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b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SzPct val="120000"/>
        <a:buFontTx/>
        <a:buBlip>
          <a:blip r:embed="rId15"/>
        </a:buBlip>
        <a:defRPr sz="1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SzPct val="120000"/>
        <a:buFontTx/>
        <a:buBlip>
          <a:blip r:embed="rId15"/>
        </a:buBlip>
        <a:defRPr sz="1600" b="0" u="none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120000"/>
        <a:buFontTx/>
        <a:buBlip>
          <a:blip r:embed="rId15"/>
        </a:buBlip>
        <a:defRPr sz="1400" b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457450" indent="-171450" algn="l" defTabSz="914400" rtl="0" eaLnBrk="1" latinLnBrk="0" hangingPunct="1">
        <a:lnSpc>
          <a:spcPct val="90000"/>
        </a:lnSpc>
        <a:spcBef>
          <a:spcPts val="500"/>
        </a:spcBef>
        <a:buSzPct val="120000"/>
        <a:buFontTx/>
        <a:buBlip>
          <a:blip r:embed="rId15"/>
        </a:buBlip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SzPct val="120000"/>
        <a:buFontTx/>
        <a:buBlip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</a:buBlip>
        <a:defRPr sz="1050" b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61" userDrawn="1">
          <p15:clr>
            <a:srgbClr val="F26B43"/>
          </p15:clr>
        </p15:guide>
        <p15:guide id="2" pos="5119" userDrawn="1">
          <p15:clr>
            <a:srgbClr val="F26B43"/>
          </p15:clr>
        </p15:guide>
        <p15:guide id="3" userDrawn="1">
          <p15:clr>
            <a:srgbClr val="F26B43"/>
          </p15:clr>
        </p15:guide>
        <p15:guide id="4" pos="7680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4320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47" userDrawn="1">
          <p15:clr>
            <a:srgbClr val="F26B43"/>
          </p15:clr>
        </p15:guide>
        <p15:guide id="9" pos="247" userDrawn="1">
          <p15:clr>
            <a:srgbClr val="F26B43"/>
          </p15:clr>
        </p15:guide>
        <p15:guide id="10" pos="7428" userDrawn="1">
          <p15:clr>
            <a:srgbClr val="F26B43"/>
          </p15:clr>
        </p15:guide>
        <p15:guide id="11" orient="horz" pos="40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B8442E-F74F-408E-AC4F-E23F7665CEAC}"/>
              </a:ext>
            </a:extLst>
          </p:cNvPr>
          <p:cNvSpPr/>
          <p:nvPr/>
        </p:nvSpPr>
        <p:spPr>
          <a:xfrm>
            <a:off x="385172" y="2063046"/>
            <a:ext cx="4673601" cy="1231106"/>
          </a:xfrm>
          <a:prstGeom prst="rect">
            <a:avLst/>
          </a:prstGeom>
          <a:noFill/>
        </p:spPr>
        <p:txBody>
          <a:bodyPr wrap="square" lIns="0">
            <a:noAutofit/>
          </a:bodyPr>
          <a:lstStyle/>
          <a:p>
            <a:pPr>
              <a:spcBef>
                <a:spcPts val="1200"/>
              </a:spcBef>
            </a:pPr>
            <a:endParaRPr lang="fr-FR" sz="1100" i="1" dirty="0">
              <a:solidFill>
                <a:schemeClr val="accent4"/>
              </a:solidFill>
              <a:latin typeface="Verdana" panose="020B0604030504040204" pitchFamily="34" charset="0"/>
            </a:endParaRPr>
          </a:p>
        </p:txBody>
      </p:sp>
      <p:pic>
        <p:nvPicPr>
          <p:cNvPr id="2" name="Espace réservé pour une image  6">
            <a:extLst>
              <a:ext uri="{FF2B5EF4-FFF2-40B4-BE49-F238E27FC236}">
                <a16:creationId xmlns:a16="http://schemas.microsoft.com/office/drawing/2014/main" id="{8ED7191A-1C65-9DA3-7534-05830C8A275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969" y="138643"/>
            <a:ext cx="4464988" cy="3768070"/>
          </a:xfrm>
        </p:spPr>
      </p:pic>
      <p:sp>
        <p:nvSpPr>
          <p:cNvPr id="4" name="Titre 5">
            <a:extLst>
              <a:ext uri="{FF2B5EF4-FFF2-40B4-BE49-F238E27FC236}">
                <a16:creationId xmlns:a16="http://schemas.microsoft.com/office/drawing/2014/main" id="{DDE71D47-35C8-FA1C-A6E0-1C09C448305A}"/>
              </a:ext>
            </a:extLst>
          </p:cNvPr>
          <p:cNvSpPr txBox="1">
            <a:spLocks/>
          </p:cNvSpPr>
          <p:nvPr/>
        </p:nvSpPr>
        <p:spPr>
          <a:xfrm>
            <a:off x="300330" y="2022678"/>
            <a:ext cx="11379480" cy="345278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endParaRPr lang="fr-FR" sz="3000" dirty="0">
              <a:solidFill>
                <a:srgbClr val="0070C0"/>
              </a:solidFill>
              <a:effectLst>
                <a:outerShdw blurRad="1397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DF1D30A-41E7-3408-6FEA-2D6AF4299328}"/>
              </a:ext>
            </a:extLst>
          </p:cNvPr>
          <p:cNvSpPr txBox="1"/>
          <p:nvPr/>
        </p:nvSpPr>
        <p:spPr>
          <a:xfrm>
            <a:off x="4866468" y="232475"/>
            <a:ext cx="7105973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BAROMÈTRE REBOND DIRIGEANT®</a:t>
            </a:r>
          </a:p>
          <a:p>
            <a:r>
              <a:rPr lang="fr-FR" sz="1200" b="1" dirty="0"/>
              <a:t>Évaluez la santé de votre entreprise en 3 minutes</a:t>
            </a:r>
          </a:p>
          <a:p>
            <a:r>
              <a:rPr lang="fr-FR" sz="1200" b="1" dirty="0"/>
              <a:t>Comment procéder ?</a:t>
            </a:r>
          </a:p>
          <a:p>
            <a:r>
              <a:rPr lang="fr-FR" sz="1200" dirty="0"/>
              <a:t>Pour chaque affirmation, attribuez-vous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b="1" dirty="0"/>
              <a:t>0 point</a:t>
            </a:r>
            <a:r>
              <a:rPr lang="fr-FR" sz="1200" dirty="0"/>
              <a:t> = Pas du tout concerné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b="1" dirty="0"/>
              <a:t>1 point</a:t>
            </a:r>
            <a:r>
              <a:rPr lang="fr-FR" sz="1200" dirty="0"/>
              <a:t> = Partiellement concerné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b="1" dirty="0"/>
              <a:t>2 points</a:t>
            </a:r>
            <a:r>
              <a:rPr lang="fr-FR" sz="1200" dirty="0"/>
              <a:t> = Fortement concerné </a:t>
            </a:r>
          </a:p>
          <a:p>
            <a:r>
              <a:rPr lang="fr-FR" sz="1200" dirty="0"/>
              <a:t>À la fin, additionnez simplement vos points.</a:t>
            </a:r>
          </a:p>
          <a:p>
            <a:endParaRPr lang="fr-FR" sz="1200" dirty="0"/>
          </a:p>
          <a:p>
            <a:r>
              <a:rPr lang="fr-FR" sz="1200" b="1" dirty="0"/>
              <a:t>COMMERCIAL</a:t>
            </a:r>
          </a:p>
          <a:p>
            <a:r>
              <a:rPr lang="fr-FR" sz="1200" dirty="0"/>
              <a:t>□ Mon chiffre d'affaires stagne ou diminue.</a:t>
            </a:r>
          </a:p>
          <a:p>
            <a:r>
              <a:rPr lang="fr-FR" sz="1200" dirty="0"/>
              <a:t>□ La conquête de nouveaux clients devient plus difficile.</a:t>
            </a:r>
          </a:p>
          <a:p>
            <a:r>
              <a:rPr lang="fr-FR" sz="1200" dirty="0"/>
              <a:t>□ Mon activité dépend fortement de quelques clients.</a:t>
            </a:r>
          </a:p>
          <a:p>
            <a:r>
              <a:rPr lang="fr-FR" sz="1200" dirty="0"/>
              <a:t>□ Mes objectifs commerciaux sont plus compliqués à atteindre.</a:t>
            </a:r>
          </a:p>
          <a:p>
            <a:r>
              <a:rPr lang="fr-FR" sz="1200" b="1" dirty="0"/>
              <a:t>Sous-total : ____ / 8</a:t>
            </a:r>
          </a:p>
          <a:p>
            <a:endParaRPr lang="fr-FR" sz="1200" dirty="0"/>
          </a:p>
          <a:p>
            <a:r>
              <a:rPr lang="fr-FR" sz="1200" b="1" dirty="0"/>
              <a:t>RENTABILITÉ</a:t>
            </a:r>
          </a:p>
          <a:p>
            <a:r>
              <a:rPr lang="fr-FR" sz="1200" dirty="0"/>
              <a:t>□ Mes marges se dégradent.</a:t>
            </a:r>
          </a:p>
          <a:p>
            <a:r>
              <a:rPr lang="fr-FR" sz="1200" dirty="0"/>
              <a:t>□ Certains produits ou services semblent peu rentables.</a:t>
            </a:r>
          </a:p>
          <a:p>
            <a:r>
              <a:rPr lang="fr-FR" sz="1200" dirty="0"/>
              <a:t>□ Je reporte des investissements.</a:t>
            </a:r>
          </a:p>
          <a:p>
            <a:r>
              <a:rPr lang="fr-FR" sz="1200" dirty="0"/>
              <a:t>□ Je manque de visibilité sur la rentabilité réelle de mon activité.</a:t>
            </a:r>
          </a:p>
          <a:p>
            <a:r>
              <a:rPr lang="fr-FR" sz="1200" b="1" dirty="0"/>
              <a:t>Sous-total : ____ / 8</a:t>
            </a:r>
          </a:p>
          <a:p>
            <a:endParaRPr lang="fr-FR" sz="1200" dirty="0"/>
          </a:p>
          <a:p>
            <a:r>
              <a:rPr lang="fr-FR" sz="1200" b="1" dirty="0"/>
              <a:t>TRÉSORERIE</a:t>
            </a:r>
          </a:p>
          <a:p>
            <a:r>
              <a:rPr lang="fr-FR" sz="1200" dirty="0"/>
              <a:t>□ Je surveille ma trésorerie plus souvent qu'avant.</a:t>
            </a:r>
          </a:p>
          <a:p>
            <a:r>
              <a:rPr lang="fr-FR" sz="1200" dirty="0"/>
              <a:t>□ Les délais de règlement de mes clients augmentent.</a:t>
            </a:r>
          </a:p>
          <a:p>
            <a:r>
              <a:rPr lang="fr-FR" sz="1200" dirty="0"/>
              <a:t>□ J'ai déjà connu des tensions de trésorerie récemment.</a:t>
            </a:r>
          </a:p>
          <a:p>
            <a:r>
              <a:rPr lang="fr-FR" sz="1200" dirty="0"/>
              <a:t>□ Mon besoin en fonds de roulement progresse.</a:t>
            </a:r>
          </a:p>
          <a:p>
            <a:r>
              <a:rPr lang="fr-FR" sz="1200" b="1" dirty="0"/>
              <a:t>Sous-total : ____ / 8</a:t>
            </a:r>
          </a:p>
          <a:p>
            <a:endParaRPr lang="fr-FR" sz="1200" dirty="0"/>
          </a:p>
          <a:p>
            <a:r>
              <a:rPr lang="fr-FR" sz="1200" b="1" dirty="0"/>
              <a:t>ORGANISATION</a:t>
            </a:r>
          </a:p>
          <a:p>
            <a:r>
              <a:rPr lang="fr-FR" sz="1200" dirty="0"/>
              <a:t>□ Certaines décisions importantes sont reportées.</a:t>
            </a:r>
          </a:p>
          <a:p>
            <a:r>
              <a:rPr lang="fr-FR" sz="1200" dirty="0"/>
              <a:t>□ L'engagement des équipes semble diminuer.</a:t>
            </a:r>
          </a:p>
          <a:p>
            <a:r>
              <a:rPr lang="fr-FR" sz="1200" dirty="0"/>
              <a:t>□ L'entreprise dépend fortement de quelques personnes clés.</a:t>
            </a:r>
          </a:p>
          <a:p>
            <a:r>
              <a:rPr lang="fr-FR" sz="1200" dirty="0"/>
              <a:t>□ Je passe mon temps à gérer les urgences.</a:t>
            </a:r>
          </a:p>
          <a:p>
            <a:r>
              <a:rPr lang="fr-FR" sz="1200" b="1" dirty="0"/>
              <a:t>Sous-total : ____ / 8</a:t>
            </a:r>
          </a:p>
          <a:p>
            <a:endParaRPr lang="fr-FR" sz="1200" dirty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662500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B8442E-F74F-408E-AC4F-E23F7665CEAC}"/>
              </a:ext>
            </a:extLst>
          </p:cNvPr>
          <p:cNvSpPr/>
          <p:nvPr/>
        </p:nvSpPr>
        <p:spPr>
          <a:xfrm>
            <a:off x="385172" y="2063046"/>
            <a:ext cx="4673601" cy="1231106"/>
          </a:xfrm>
          <a:prstGeom prst="rect">
            <a:avLst/>
          </a:prstGeom>
          <a:noFill/>
        </p:spPr>
        <p:txBody>
          <a:bodyPr wrap="square" lIns="0">
            <a:noAutofit/>
          </a:bodyPr>
          <a:lstStyle/>
          <a:p>
            <a:pPr>
              <a:spcBef>
                <a:spcPts val="1200"/>
              </a:spcBef>
            </a:pPr>
            <a:endParaRPr lang="fr-FR" sz="1100" i="1" dirty="0">
              <a:solidFill>
                <a:schemeClr val="accent4"/>
              </a:solidFill>
              <a:latin typeface="Verdana" panose="020B0604030504040204" pitchFamily="34" charset="0"/>
            </a:endParaRPr>
          </a:p>
        </p:txBody>
      </p:sp>
      <p:pic>
        <p:nvPicPr>
          <p:cNvPr id="2" name="Espace réservé pour une image  6">
            <a:extLst>
              <a:ext uri="{FF2B5EF4-FFF2-40B4-BE49-F238E27FC236}">
                <a16:creationId xmlns:a16="http://schemas.microsoft.com/office/drawing/2014/main" id="{8ED7191A-1C65-9DA3-7534-05830C8A275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969" y="138643"/>
            <a:ext cx="4464988" cy="3768070"/>
          </a:xfrm>
        </p:spPr>
      </p:pic>
      <p:sp>
        <p:nvSpPr>
          <p:cNvPr id="4" name="Titre 5">
            <a:extLst>
              <a:ext uri="{FF2B5EF4-FFF2-40B4-BE49-F238E27FC236}">
                <a16:creationId xmlns:a16="http://schemas.microsoft.com/office/drawing/2014/main" id="{DDE71D47-35C8-FA1C-A6E0-1C09C448305A}"/>
              </a:ext>
            </a:extLst>
          </p:cNvPr>
          <p:cNvSpPr txBox="1">
            <a:spLocks/>
          </p:cNvSpPr>
          <p:nvPr/>
        </p:nvSpPr>
        <p:spPr>
          <a:xfrm>
            <a:off x="300330" y="2022678"/>
            <a:ext cx="11379480" cy="345278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endParaRPr lang="fr-FR" sz="3000" dirty="0">
              <a:solidFill>
                <a:srgbClr val="0070C0"/>
              </a:solidFill>
              <a:effectLst>
                <a:outerShdw blurRad="1397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DF1D30A-41E7-3408-6FEA-2D6AF4299328}"/>
              </a:ext>
            </a:extLst>
          </p:cNvPr>
          <p:cNvSpPr txBox="1"/>
          <p:nvPr/>
        </p:nvSpPr>
        <p:spPr>
          <a:xfrm>
            <a:off x="4866468" y="232475"/>
            <a:ext cx="710597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LE DIRIGEANT</a:t>
            </a:r>
          </a:p>
          <a:p>
            <a:r>
              <a:rPr lang="fr-FR" sz="1200" dirty="0"/>
              <a:t>□ Je manque parfois de recul sur la situation.</a:t>
            </a:r>
          </a:p>
          <a:p>
            <a:r>
              <a:rPr lang="fr-FR" sz="1200" dirty="0"/>
              <a:t>□ Je ressens une fatigue croissante liée à mon activité.</a:t>
            </a:r>
          </a:p>
          <a:p>
            <a:r>
              <a:rPr lang="fr-FR" sz="1200" dirty="0"/>
              <a:t>□ Je dors moins bien à cause de l'entreprise.</a:t>
            </a:r>
          </a:p>
          <a:p>
            <a:r>
              <a:rPr lang="fr-FR" sz="1200" dirty="0"/>
              <a:t>□ Je reporte certaines décisions difficiles.</a:t>
            </a:r>
          </a:p>
          <a:p>
            <a:r>
              <a:rPr lang="fr-FR" sz="1200" b="1" dirty="0"/>
              <a:t>Sous-total : ____ / 8</a:t>
            </a:r>
            <a:endParaRPr lang="fr-FR" sz="1200" dirty="0"/>
          </a:p>
          <a:p>
            <a:r>
              <a:rPr lang="fr-FR" sz="1200" b="1" dirty="0"/>
              <a:t>VOTRE SCORE GLOBAL</a:t>
            </a:r>
          </a:p>
          <a:p>
            <a:r>
              <a:rPr lang="fr-FR" sz="1200" b="1" dirty="0"/>
              <a:t>Total : ____ / 40</a:t>
            </a:r>
          </a:p>
          <a:p>
            <a:r>
              <a:rPr lang="fr-FR" sz="1200" b="1" dirty="0"/>
              <a:t>INTERPRÉTATION</a:t>
            </a:r>
          </a:p>
          <a:p>
            <a:r>
              <a:rPr lang="fr-FR" sz="1200" dirty="0"/>
              <a:t>🟢 </a:t>
            </a:r>
            <a:r>
              <a:rPr lang="fr-FR" sz="1200" b="1" dirty="0"/>
              <a:t>0 à 8 points</a:t>
            </a:r>
            <a:endParaRPr lang="fr-FR" sz="1200" dirty="0"/>
          </a:p>
          <a:p>
            <a:r>
              <a:rPr lang="fr-FR" sz="1200" b="1" dirty="0"/>
              <a:t>Entreprise solide</a:t>
            </a:r>
          </a:p>
          <a:p>
            <a:r>
              <a:rPr lang="fr-FR" sz="1200" dirty="0"/>
              <a:t>Votre entreprise semble disposer de fondamentaux sains.</a:t>
            </a:r>
          </a:p>
          <a:p>
            <a:r>
              <a:rPr lang="fr-FR" sz="1200" dirty="0"/>
              <a:t>Continuez à surveiller vos indicateurs et à préparer l'avenir.</a:t>
            </a:r>
          </a:p>
          <a:p>
            <a:r>
              <a:rPr lang="fr-FR" sz="1200" dirty="0"/>
              <a:t>🟡 </a:t>
            </a:r>
            <a:r>
              <a:rPr lang="fr-FR" sz="1200" b="1" dirty="0"/>
              <a:t>9 à 16 points</a:t>
            </a:r>
            <a:endParaRPr lang="fr-FR" sz="1200" dirty="0"/>
          </a:p>
          <a:p>
            <a:r>
              <a:rPr lang="fr-FR" sz="1200" b="1" dirty="0"/>
              <a:t>Zone de vigilance</a:t>
            </a:r>
          </a:p>
          <a:p>
            <a:r>
              <a:rPr lang="fr-FR" sz="1200" dirty="0"/>
              <a:t>Plusieurs signaux faibles apparaissent.</a:t>
            </a:r>
          </a:p>
          <a:p>
            <a:r>
              <a:rPr lang="fr-FR" sz="1200" dirty="0"/>
              <a:t>Une analyse ciblée permettrait probablement d'identifier des axes d'amélioration rapides.</a:t>
            </a:r>
          </a:p>
          <a:p>
            <a:r>
              <a:rPr lang="fr-FR" sz="1200" dirty="0"/>
              <a:t>🟠 </a:t>
            </a:r>
            <a:r>
              <a:rPr lang="fr-FR" sz="1200" b="1" dirty="0"/>
              <a:t>17 à 24 points</a:t>
            </a:r>
            <a:endParaRPr lang="fr-FR" sz="1200" dirty="0"/>
          </a:p>
          <a:p>
            <a:r>
              <a:rPr lang="fr-FR" sz="1200" b="1" dirty="0"/>
              <a:t>Situation préoccupante</a:t>
            </a:r>
          </a:p>
          <a:p>
            <a:r>
              <a:rPr lang="fr-FR" sz="1200" dirty="0"/>
              <a:t>Votre entreprise présente plusieurs fragilités susceptibles de freiner son développement.</a:t>
            </a:r>
          </a:p>
          <a:p>
            <a:r>
              <a:rPr lang="fr-FR" sz="1200" dirty="0"/>
              <a:t>Il est conseillé d'agir avant que ces difficultés ne s'installent durablement.</a:t>
            </a:r>
          </a:p>
          <a:p>
            <a:r>
              <a:rPr lang="fr-FR" sz="1200" dirty="0"/>
              <a:t>🔴 </a:t>
            </a:r>
            <a:r>
              <a:rPr lang="fr-FR" sz="1200" b="1" dirty="0"/>
              <a:t>25 à 40 points</a:t>
            </a:r>
            <a:endParaRPr lang="fr-FR" sz="1200" dirty="0"/>
          </a:p>
          <a:p>
            <a:r>
              <a:rPr lang="fr-FR" sz="1200" b="1" dirty="0"/>
              <a:t>Situation critique</a:t>
            </a:r>
          </a:p>
          <a:p>
            <a:r>
              <a:rPr lang="fr-FR" sz="1200" dirty="0"/>
              <a:t>Les signaux d'alerte sont nombreux.</a:t>
            </a:r>
          </a:p>
          <a:p>
            <a:r>
              <a:rPr lang="fr-FR" sz="1200" dirty="0"/>
              <a:t>Plus les actions sont engagées tôt, plus les marges de manœuvre sont importantes.</a:t>
            </a:r>
          </a:p>
          <a:p>
            <a:r>
              <a:rPr lang="fr-FR" sz="1200" b="1" dirty="0"/>
              <a:t>ET MAINTENANT ?</a:t>
            </a:r>
          </a:p>
          <a:p>
            <a:r>
              <a:rPr lang="fr-FR" sz="1200" dirty="0"/>
              <a:t>Quelle que soit votre situation, un regard extérieur permet souvent de faire émerger rapidement des solutions concrètes.</a:t>
            </a:r>
          </a:p>
          <a:p>
            <a:r>
              <a:rPr lang="fr-FR" sz="1200" dirty="0"/>
              <a:t>Je vous propose un échange confidentiel de 30 minutes pour :</a:t>
            </a:r>
          </a:p>
          <a:p>
            <a:r>
              <a:rPr lang="fr-FR" sz="1200" dirty="0"/>
              <a:t>✓ analyser votre situation ;</a:t>
            </a:r>
          </a:p>
          <a:p>
            <a:r>
              <a:rPr lang="fr-FR" sz="1200" dirty="0"/>
              <a:t>✓ identifier vos priorités ;</a:t>
            </a:r>
          </a:p>
          <a:p>
            <a:r>
              <a:rPr lang="fr-FR" sz="1200" dirty="0"/>
              <a:t>✓ faire émerger des pistes d'action immédiates ;</a:t>
            </a:r>
          </a:p>
          <a:p>
            <a:r>
              <a:rPr lang="fr-FR" sz="1200" dirty="0"/>
              <a:t>✓ construire les premières étapes d'un plan de rebond.</a:t>
            </a:r>
          </a:p>
          <a:p>
            <a:r>
              <a:rPr lang="fr-FR" sz="1200" b="1" dirty="0"/>
              <a:t>📞 Je souhaite échanger avec Rebond Dirigeant</a:t>
            </a:r>
          </a:p>
          <a:p>
            <a:r>
              <a:rPr lang="fr-FR" sz="1200" b="1" dirty="0"/>
              <a:t>Nom :</a:t>
            </a:r>
            <a:r>
              <a:rPr lang="fr-FR" sz="1200" dirty="0"/>
              <a:t> __________________ </a:t>
            </a:r>
            <a:r>
              <a:rPr lang="fr-FR" sz="1200" b="1" dirty="0"/>
              <a:t>Prénom :</a:t>
            </a:r>
            <a:r>
              <a:rPr lang="fr-FR" sz="1200" dirty="0"/>
              <a:t> _______________ </a:t>
            </a:r>
            <a:r>
              <a:rPr lang="fr-FR" sz="1200" b="1" dirty="0"/>
              <a:t>Entreprise :</a:t>
            </a:r>
            <a:r>
              <a:rPr lang="fr-FR" sz="1200" dirty="0"/>
              <a:t> ____________</a:t>
            </a:r>
          </a:p>
          <a:p>
            <a:r>
              <a:rPr lang="fr-FR" sz="1200" b="1" dirty="0"/>
              <a:t>Téléphone :</a:t>
            </a:r>
            <a:r>
              <a:rPr lang="fr-FR" sz="1200" dirty="0"/>
              <a:t> _____________</a:t>
            </a:r>
            <a:r>
              <a:rPr lang="fr-FR" sz="1200" b="1" dirty="0"/>
              <a:t>Email :</a:t>
            </a:r>
            <a:r>
              <a:rPr lang="fr-FR" sz="1200" dirty="0"/>
              <a:t> _________________</a:t>
            </a:r>
            <a:r>
              <a:rPr lang="fr-FR" sz="1200" b="1" dirty="0"/>
              <a:t>[ ENVOYER MA DEMANDE ]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3256592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DGT OK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0B2257"/>
      </a:accent1>
      <a:accent2>
        <a:srgbClr val="3B679C"/>
      </a:accent2>
      <a:accent3>
        <a:srgbClr val="004479"/>
      </a:accent3>
      <a:accent4>
        <a:srgbClr val="7F8FA9"/>
      </a:accent4>
      <a:accent5>
        <a:srgbClr val="5AA2AE"/>
      </a:accent5>
      <a:accent6>
        <a:srgbClr val="9D90A0"/>
      </a:accent6>
      <a:hlink>
        <a:srgbClr val="007AA9"/>
      </a:hlink>
      <a:folHlink>
        <a:srgbClr val="3EBBF0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lnSpc>
            <a:spcPct val="125000"/>
          </a:lnSpc>
          <a:defRPr sz="1200" dirty="0" err="1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AL_analyse-reco" id="{CFD87A68-9FC3-8B45-8244-CCDAAD3757B8}" vid="{9B0CFC96-7222-E44E-80C6-BD7EE3160A3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1E16F70712F4FB2B714C2D453A4E0" ma:contentTypeVersion="12" ma:contentTypeDescription="Create a new document." ma:contentTypeScope="" ma:versionID="f89df6cdf054a9ff324db04673e70302">
  <xsd:schema xmlns:xsd="http://www.w3.org/2001/XMLSchema" xmlns:xs="http://www.w3.org/2001/XMLSchema" xmlns:p="http://schemas.microsoft.com/office/2006/metadata/properties" xmlns:ns2="3a60a85b-61c5-444b-aae9-fcd3bbe4abfe" xmlns:ns3="f761f048-1a18-4ae9-b316-d1ff4d3e36e1" targetNamespace="http://schemas.microsoft.com/office/2006/metadata/properties" ma:root="true" ma:fieldsID="ee77b6395fb8e56921ac7d7637d7887a" ns2:_="" ns3:_="">
    <xsd:import namespace="3a60a85b-61c5-444b-aae9-fcd3bbe4abfe"/>
    <xsd:import namespace="f761f048-1a18-4ae9-b316-d1ff4d3e36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0a85b-61c5-444b-aae9-fcd3bbe4ab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b1fbe78-f48a-4741-9758-534ca78d6f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61f048-1a18-4ae9-b316-d1ff4d3e36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5bd0268-8ce7-42ef-9924-17c24d54f715}" ma:internalName="TaxCatchAll" ma:showField="CatchAllData" ma:web="f761f048-1a18-4ae9-b316-d1ff4d3e36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60a85b-61c5-444b-aae9-fcd3bbe4abfe">
      <Terms xmlns="http://schemas.microsoft.com/office/infopath/2007/PartnerControls"/>
    </lcf76f155ced4ddcb4097134ff3c332f>
    <TaxCatchAll xmlns="f761f048-1a18-4ae9-b316-d1ff4d3e36e1" xsi:nil="true"/>
  </documentManagement>
</p:properties>
</file>

<file path=customXml/itemProps1.xml><?xml version="1.0" encoding="utf-8"?>
<ds:datastoreItem xmlns:ds="http://schemas.openxmlformats.org/officeDocument/2006/customXml" ds:itemID="{A14FDC06-F6F1-4BC9-8AFE-53B9CD5DFE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15B2A4-5030-4A02-9181-F6F536BD77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60a85b-61c5-444b-aae9-fcd3bbe4abfe"/>
    <ds:schemaRef ds:uri="f761f048-1a18-4ae9-b316-d1ff4d3e36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F744A5-BDB3-4950-852A-83F40CC58149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896e492f-2459-464d-a427-309fb63c37fb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e7737254-4c33-4f96-9982-d5348cff4e13"/>
    <ds:schemaRef ds:uri="http://purl.org/dc/dcmitype/"/>
    <ds:schemaRef ds:uri="3a60a85b-61c5-444b-aae9-fcd3bbe4abfe"/>
    <ds:schemaRef ds:uri="f761f048-1a18-4ae9-b316-d1ff4d3e36e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35896</TotalTime>
  <Words>464</Words>
  <Application>Microsoft Macintosh PowerPoint</Application>
  <PresentationFormat>Grand écran</PresentationFormat>
  <Paragraphs>73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DCPilot</vt:lpstr>
      <vt:lpstr>Wingdings</vt:lpstr>
      <vt:lpstr>Verdana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&amp; Recommandations</dc:title>
  <dc:creator>Valerie</dc:creator>
  <cp:lastModifiedBy>Jm barbotin</cp:lastModifiedBy>
  <cp:revision>94</cp:revision>
  <cp:lastPrinted>2020-07-23T07:32:46Z</cp:lastPrinted>
  <dcterms:created xsi:type="dcterms:W3CDTF">2024-05-21T13:04:31Z</dcterms:created>
  <dcterms:modified xsi:type="dcterms:W3CDTF">2026-06-15T17:00:18Z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0x010100F001E16F70712F4FB2B714C2D453A4E0</vt:lpwstr>
  </property>
  <property fmtid="{D5CDD505-2E9C-101B-9397-08002B2CF9AE}" pid="3" name="Order">
    <vt:r8>85700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