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ebonddirigeant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LE GUIDE DU DIRIGEANT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rPr dirty="0"/>
              <a:t>Pour </a:t>
            </a:r>
            <a:r>
              <a:rPr dirty="0" err="1"/>
              <a:t>éviter</a:t>
            </a:r>
            <a:r>
              <a:rPr dirty="0"/>
              <a:t> </a:t>
            </a:r>
            <a:r>
              <a:rPr dirty="0" err="1"/>
              <a:t>l’effet</a:t>
            </a:r>
            <a:r>
              <a:rPr dirty="0"/>
              <a:t> tunnel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rPr dirty="0" err="1"/>
              <a:t>Retrouver</a:t>
            </a:r>
            <a:r>
              <a:rPr dirty="0"/>
              <a:t> de la </a:t>
            </a:r>
            <a:r>
              <a:rPr dirty="0" err="1"/>
              <a:t>lucidité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que </a:t>
            </a:r>
            <a:r>
              <a:rPr dirty="0" err="1"/>
              <a:t>l’urgence</a:t>
            </a:r>
            <a:r>
              <a:rPr dirty="0"/>
              <a:t> ne </a:t>
            </a:r>
            <a:r>
              <a:rPr dirty="0" err="1"/>
              <a:t>devienne</a:t>
            </a:r>
            <a:r>
              <a:rPr dirty="0"/>
              <a:t> </a:t>
            </a:r>
            <a:r>
              <a:rPr dirty="0" err="1"/>
              <a:t>permanente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91A412-406D-9138-14B5-96E34F1D0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73" y="3938270"/>
            <a:ext cx="44831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Quand le dirigeant entre dans le tunnel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t>Les journées deviennent plus longues.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Les urgences prennent toute la place.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Peu à peu, l’effet tunnel s’installe.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FA346C4-9DA1-46B9-1054-A9804855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0" y="3615648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Les conséquences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t>• Fatigue mentale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Isolement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Perte de discernement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Décisions court terme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Tensions de trésorerie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D1FBCE-3D92-3D76-81C6-F4901AD4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0" y="3502631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Les signaux faibles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rPr lang="fr-FR" dirty="0"/>
              <a:t>• Vous repoussez certains appels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rPr lang="fr-FR" dirty="0"/>
              <a:t>• Vous êtes constamment dans l’urgence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rPr lang="fr-FR" dirty="0"/>
              <a:t>• Vous dormez moins bien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rPr lang="fr-FR" dirty="0"/>
              <a:t>• Vous vous isolez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2DCCC5-82AC-85C3-B929-86EE889F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0" y="3688080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Le vrai danger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t>Sous pression prolongée :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le champ de vision se réduit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les arbitrages deviennent plus difficiles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• les décisions court terme prennent le dessus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087202-F6FD-E563-D2CE-51352C6D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52" y="3911265"/>
            <a:ext cx="3968928" cy="2215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Les 5 leviers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t>1. Reconstituer un espace de réflexion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2. Ne plus rester seul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3. Regarder la réalité lucidement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4. Prioriser brutalement</a:t>
            </a:r>
          </a:p>
          <a:p>
            <a:pPr>
              <a:defRPr sz="1800">
                <a:solidFill>
                  <a:srgbClr val="94A3B8"/>
                </a:solidFill>
              </a:defRPr>
            </a:pPr>
            <a:r>
              <a:t>5. Demander de l’aide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E61660-618A-B7BD-9B73-01FC2B42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74" y="352298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t>Le dirigeant doit retrouver de la clarté avant d’accélérer davantage.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61DC44-616C-3CE3-5B6F-89FA2317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960527"/>
            <a:ext cx="38608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8FAFC"/>
                </a:solidFill>
              </a:defRPr>
            </a:pPr>
            <a:r>
              <a:t>Retrouver de la hauteur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554480"/>
            <a:ext cx="5029200" cy="320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94A3B8"/>
                </a:solidFill>
              </a:defRPr>
            </a:pPr>
            <a:r>
              <a:t>Même 2 heures de recul stratégique par semaine peuvent transformer les décisions.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5CF415-D2BB-A97B-8DCE-0B1A182E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0" y="2810410"/>
            <a:ext cx="28829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656194" y="701725"/>
            <a:ext cx="482972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REBOND DIRIGEANT :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Accompagner les dirigeants de PME à retrouver :</a:t>
            </a:r>
          </a:p>
          <a:p>
            <a:r>
              <a:rPr lang="fr-FR" dirty="0">
                <a:solidFill>
                  <a:schemeClr val="bg1"/>
                </a:solidFill>
              </a:rPr>
              <a:t>✔ de la visibilité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✔ de la lucidité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✔ des leviers d’action concrets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✔ et une capacité de décision durable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/>
              <a:t>👉 </a:t>
            </a:r>
            <a:r>
              <a:rPr lang="fr-F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www.rebonddirigeant.com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123623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59E0B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REBOND DIRIGEANT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C39981-661C-8606-C8ED-EDED8E6E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09" y="3461742"/>
            <a:ext cx="4310009" cy="27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234</Words>
  <Application>Microsoft Macintosh PowerPoint</Application>
  <PresentationFormat>Affichage à l'écran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Microsoft Office User</cp:lastModifiedBy>
  <cp:revision>3</cp:revision>
  <dcterms:created xsi:type="dcterms:W3CDTF">2013-01-27T09:14:16Z</dcterms:created>
  <dcterms:modified xsi:type="dcterms:W3CDTF">2026-05-13T09:34:00Z</dcterms:modified>
  <cp:category/>
</cp:coreProperties>
</file>